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5" r:id="rId7"/>
    <p:sldId id="266" r:id="rId8"/>
    <p:sldId id="267" r:id="rId9"/>
    <p:sldId id="313" r:id="rId10"/>
    <p:sldId id="263" r:id="rId11"/>
    <p:sldId id="264" r:id="rId12"/>
    <p:sldId id="269" r:id="rId13"/>
    <p:sldId id="270" r:id="rId14"/>
    <p:sldId id="272" r:id="rId15"/>
    <p:sldId id="271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ADCE"/>
    <a:srgbClr val="F9CFED"/>
    <a:srgbClr val="CC006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1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96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88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25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5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46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88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47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7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31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83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C2C3-C2D5-490C-91B3-AA48EFF7EE81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0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nts2003\Eng\Mobile English Village\English Teacher\Jay\Tainan Trip New\tainanMa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436096" y="6309320"/>
            <a:ext cx="3707904" cy="737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AU" dirty="0" smtClean="0">
                <a:latin typeface="Century Gothic" panose="020B0502020202020204" pitchFamily="34" charset="0"/>
              </a:rPr>
              <a:t>Tainan Trip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7" y="4437789"/>
            <a:ext cx="1879464" cy="1949273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97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663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 smtClean="0">
                <a:latin typeface="Comic Sans MS" panose="030F0702030302020204" pitchFamily="66" charset="0"/>
              </a:rPr>
              <a:t>Do you know </a:t>
            </a:r>
            <a:r>
              <a:rPr lang="en-AU" sz="6000" dirty="0" err="1" smtClean="0">
                <a:latin typeface="Comic Sans MS" panose="030F0702030302020204" pitchFamily="66" charset="0"/>
              </a:rPr>
              <a:t>Yansheui</a:t>
            </a:r>
            <a:r>
              <a:rPr lang="en-AU" sz="6000" dirty="0" smtClean="0">
                <a:latin typeface="Comic Sans MS" panose="030F0702030302020204" pitchFamily="66" charset="0"/>
              </a:rPr>
              <a:t>?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2" name="Yanshue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84784"/>
            <a:ext cx="914400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3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6632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000" dirty="0" err="1" smtClean="0">
                <a:latin typeface="Comic Sans MS" panose="030F0702030302020204" pitchFamily="66" charset="0"/>
              </a:rPr>
              <a:t>Yansheui</a:t>
            </a:r>
            <a:r>
              <a:rPr lang="en-AU" sz="5000" dirty="0" smtClean="0">
                <a:latin typeface="Comic Sans MS" panose="030F0702030302020204" pitchFamily="66" charset="0"/>
              </a:rPr>
              <a:t> is in </a:t>
            </a:r>
            <a:r>
              <a:rPr lang="en-AU" sz="5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North</a:t>
            </a:r>
            <a:r>
              <a:rPr lang="en-AU" sz="5000" dirty="0" smtClean="0">
                <a:latin typeface="Comic Sans MS" panose="030F0702030302020204" pitchFamily="66" charset="0"/>
              </a:rPr>
              <a:t> Tainan?</a:t>
            </a:r>
            <a:endParaRPr lang="en-US" sz="5000" dirty="0">
              <a:latin typeface="Comic Sans MS" panose="030F0702030302020204" pitchFamily="66" charset="0"/>
            </a:endParaRPr>
          </a:p>
        </p:txBody>
      </p:sp>
      <p:pic>
        <p:nvPicPr>
          <p:cNvPr id="5" name="northtain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78406"/>
            <a:ext cx="9144000" cy="58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1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518004"/>
            <a:ext cx="9039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 smtClean="0">
                <a:latin typeface="Comic Sans MS" panose="030F0702030302020204" pitchFamily="66" charset="0"/>
              </a:rPr>
              <a:t>How can we go to  </a:t>
            </a:r>
          </a:p>
          <a:p>
            <a:pPr algn="ctr"/>
            <a:r>
              <a:rPr lang="en-AU" sz="5400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Yansheui</a:t>
            </a:r>
            <a:r>
              <a:rPr lang="en-AU" sz="5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?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2.bp.blogspot.com/-4GPrip1ZhYU/UFE53-x1xII/AAAAAAAADnM/vI6Dtmp8rlE/s1600/ROAD_TRIP_LOGO_CAR_NEW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896"/>
            <a:ext cx="4680520" cy="241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jimwyckoff.com/meetjim/cy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437112"/>
            <a:ext cx="4752528" cy="24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oisoncontrol.org/kids/fieldtrip/images/bu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437111"/>
            <a:ext cx="2411760" cy="24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travel by trai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8" r="-3482"/>
          <a:stretch/>
        </p:blipFill>
        <p:spPr bwMode="auto">
          <a:xfrm>
            <a:off x="-3321" y="191325"/>
            <a:ext cx="2051720" cy="222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463" y="226875"/>
            <a:ext cx="1451777" cy="15057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71" y="4953879"/>
            <a:ext cx="1451777" cy="15057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9971" y="2518004"/>
            <a:ext cx="9039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 smtClean="0">
                <a:latin typeface="Comic Sans MS" panose="030F0702030302020204" pitchFamily="66" charset="0"/>
              </a:rPr>
              <a:t>How can we go to  </a:t>
            </a:r>
          </a:p>
          <a:p>
            <a:pPr algn="ctr"/>
            <a:r>
              <a:rPr lang="en-AU" sz="5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North Tainan?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371" y="2528765"/>
            <a:ext cx="9039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 smtClean="0">
                <a:latin typeface="Comic Sans MS" panose="030F0702030302020204" pitchFamily="66" charset="0"/>
              </a:rPr>
              <a:t>Let’s go by </a:t>
            </a:r>
          </a:p>
          <a:p>
            <a:pPr algn="ctr"/>
            <a:r>
              <a:rPr lang="en-AU" sz="5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car.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33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1" grpId="0"/>
      <p:bldP spid="11" grpId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854" y="476672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 smtClean="0">
                <a:latin typeface="Comic Sans MS" panose="030F0702030302020204" pitchFamily="66" charset="0"/>
              </a:rPr>
              <a:t>We can go </a:t>
            </a:r>
            <a:r>
              <a:rPr lang="en-AU" sz="66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North </a:t>
            </a:r>
          </a:p>
          <a:p>
            <a:pPr algn="ctr"/>
            <a:r>
              <a:rPr lang="en-AU" sz="66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by car.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54" y="3199656"/>
            <a:ext cx="6096000" cy="365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146" y="2132856"/>
            <a:ext cx="3057854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146" y="4266456"/>
            <a:ext cx="3057854" cy="26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6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ntb.gov.tw/core/eng/images/Tainan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784976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4063" y="3114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latin typeface="Comic Sans MS" panose="030F0702030302020204" pitchFamily="66" charset="0"/>
              </a:rPr>
              <a:t>We can go to </a:t>
            </a:r>
            <a:r>
              <a:rPr lang="en-AU" sz="4000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Yansheui</a:t>
            </a:r>
            <a:r>
              <a:rPr lang="en-AU" sz="40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AU" sz="40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by car.</a:t>
            </a:r>
            <a:endParaRPr lang="en-US" sz="40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1" t="14000" r="23895" b="16699"/>
          <a:stretch/>
        </p:blipFill>
        <p:spPr bwMode="auto">
          <a:xfrm>
            <a:off x="3528831" y="5611593"/>
            <a:ext cx="984281" cy="85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New Tainan Trip\Tainan_map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4501"/>
            <a:ext cx="8784976" cy="558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57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-4.07407E-6 L 0.01441 -0.14976 L 0.00642 -0.23472 L 0.00139 -0.33263 L 0.00468 -0.39537 L -0.07361 -0.54838 " pathEditMode="relative" rAng="0" ptsTypes="AAAAAA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2" y="-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en-AU" sz="5400" b="1" dirty="0" smtClean="0">
                <a:latin typeface="Century Gothic" panose="020B0502020202020204" pitchFamily="34" charset="0"/>
              </a:rPr>
              <a:t>We’re in </a:t>
            </a:r>
            <a:r>
              <a:rPr lang="en-AU" sz="5400" b="1" dirty="0" err="1" smtClean="0">
                <a:latin typeface="Century Gothic" panose="020B0502020202020204" pitchFamily="34" charset="0"/>
              </a:rPr>
              <a:t>Yansheui</a:t>
            </a:r>
            <a:r>
              <a:rPr lang="en-AU" sz="5400" b="1" dirty="0" smtClean="0">
                <a:latin typeface="Century Gothic" panose="020B0502020202020204" pitchFamily="34" charset="0"/>
              </a:rPr>
              <a:t>! </a:t>
            </a:r>
            <a:endParaRPr lang="en-US" sz="5400" b="1" dirty="0">
              <a:latin typeface="Century Gothic" panose="020B0502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" y="1700808"/>
            <a:ext cx="9144000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34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en-AU" sz="5400" b="1" dirty="0" err="1" smtClean="0">
                <a:latin typeface="Century Gothic" panose="020B0502020202020204" pitchFamily="34" charset="0"/>
              </a:rPr>
              <a:t>Yansheui</a:t>
            </a:r>
            <a:r>
              <a:rPr lang="en-AU" sz="5400" b="1" dirty="0" smtClean="0">
                <a:latin typeface="Century Gothic" panose="020B0502020202020204" pitchFamily="34" charset="0"/>
              </a:rPr>
              <a:t> has fireworks! </a:t>
            </a:r>
            <a:endParaRPr lang="en-US" sz="5400" b="1" dirty="0">
              <a:latin typeface="Century Gothic" panose="020B0502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3038"/>
            <a:ext cx="9144000" cy="541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25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259632"/>
          </a:xfrm>
        </p:spPr>
        <p:txBody>
          <a:bodyPr>
            <a:noAutofit/>
          </a:bodyPr>
          <a:lstStyle/>
          <a:p>
            <a:r>
              <a:rPr lang="en-AU" sz="8000" b="1" dirty="0" smtClean="0">
                <a:latin typeface="Comic Sans MS" panose="030F0702030302020204" pitchFamily="66" charset="0"/>
              </a:rPr>
              <a:t>Fireworks</a:t>
            </a:r>
            <a:endParaRPr lang="en-US" sz="8000" b="1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https://s3.amazonaws.com/s1.feuerwerks.com/product/O/O-037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55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028" y="2780928"/>
            <a:ext cx="3623659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32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25963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AU" sz="96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anose="020B0503020202020204" pitchFamily="34" charset="0"/>
              </a:rPr>
              <a:t>Fireworks</a:t>
            </a:r>
            <a:r>
              <a:rPr lang="en-A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en-AU" sz="96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anose="020B0503020202020204" pitchFamily="34" charset="0"/>
              </a:rPr>
              <a:t>Game</a:t>
            </a:r>
            <a:endParaRPr lang="en-US" sz="9600" b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20888"/>
            <a:ext cx="5832648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99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7644" y="2518911"/>
            <a:ext cx="6048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 smtClean="0">
                <a:latin typeface="Comic Sans MS" panose="030F0702030302020204" pitchFamily="66" charset="0"/>
              </a:rPr>
              <a:t>Let’s </a:t>
            </a:r>
          </a:p>
          <a:p>
            <a:pPr algn="ctr"/>
            <a:r>
              <a:rPr lang="en-AU" sz="5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take a trip!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2.bp.blogspot.com/-4GPrip1ZhYU/UFE53-x1xII/AAAAAAAADnM/vI6Dtmp8rlE/s1600/ROAD_TRIP_LOGO_CAR_NE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896"/>
            <a:ext cx="4680520" cy="241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jimwyckoff.com/meetjim/cyc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437112"/>
            <a:ext cx="4752528" cy="24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oisoncontrol.org/kids/fieldtrip/images/b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149622"/>
            <a:ext cx="2411760" cy="279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travel by trai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8" r="-3482"/>
          <a:stretch/>
        </p:blipFill>
        <p:spPr bwMode="auto">
          <a:xfrm>
            <a:off x="0" y="2135934"/>
            <a:ext cx="205172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451777" cy="15057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463" y="226875"/>
            <a:ext cx="1451777" cy="15057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71" y="4953879"/>
            <a:ext cx="1451777" cy="15057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316" y="5157192"/>
            <a:ext cx="1451777" cy="15057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92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\\nts2003\Eng\Mobile English Village\English Teacher\Jay\Tainan Trip New\tainanMa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9465" y="2553824"/>
            <a:ext cx="9144000" cy="1938992"/>
          </a:xfrm>
          <a:prstGeom prst="rect">
            <a:avLst/>
          </a:prstGeom>
          <a:solidFill>
            <a:srgbClr val="C00000">
              <a:alpha val="83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6000" dirty="0" smtClean="0">
                <a:latin typeface="Comic Sans MS" panose="030F0702030302020204" pitchFamily="66" charset="0"/>
              </a:rPr>
              <a:t>Where can we </a:t>
            </a:r>
          </a:p>
          <a:p>
            <a:pPr algn="ctr"/>
            <a:r>
              <a:rPr lang="en-AU" sz="60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take a trip </a:t>
            </a:r>
            <a:r>
              <a:rPr lang="en-AU" sz="6000" dirty="0" smtClean="0">
                <a:latin typeface="Comic Sans MS" panose="030F0702030302020204" pitchFamily="66" charset="0"/>
              </a:rPr>
              <a:t>to?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8" name="Picture 3" descr="\\nts2003\Eng\Mobile English Village\English Teacher\Jay\Tainan Trip New\tainanMap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1" t="77393" b="8653"/>
          <a:stretch/>
        </p:blipFill>
        <p:spPr bwMode="auto">
          <a:xfrm>
            <a:off x="5796137" y="6008914"/>
            <a:ext cx="3338398" cy="90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9465" y="3015488"/>
            <a:ext cx="9144000" cy="1015663"/>
          </a:xfrm>
          <a:prstGeom prst="rect">
            <a:avLst/>
          </a:prstGeom>
          <a:solidFill>
            <a:srgbClr val="C00000">
              <a:alpha val="83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6000" dirty="0" smtClean="0">
                <a:latin typeface="Comic Sans MS" panose="030F0702030302020204" pitchFamily="66" charset="0"/>
              </a:rPr>
              <a:t>Where can we go?</a:t>
            </a:r>
          </a:p>
        </p:txBody>
      </p:sp>
    </p:spTree>
    <p:extLst>
      <p:ext uri="{BB962C8B-B14F-4D97-AF65-F5344CB8AC3E}">
        <p14:creationId xmlns:p14="http://schemas.microsoft.com/office/powerpoint/2010/main" val="8225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22785"/>
            <a:ext cx="9036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 smtClean="0">
                <a:latin typeface="Comic Sans MS" panose="030F0702030302020204" pitchFamily="66" charset="0"/>
              </a:rPr>
              <a:t>Let’s </a:t>
            </a:r>
            <a:r>
              <a:rPr lang="en-AU" sz="5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take a trip to </a:t>
            </a:r>
          </a:p>
          <a:p>
            <a:pPr algn="ctr"/>
            <a:r>
              <a:rPr lang="en-AU" sz="5400" dirty="0" smtClean="0">
                <a:latin typeface="Comic Sans MS" panose="030F0702030302020204" pitchFamily="66" charset="0"/>
              </a:rPr>
              <a:t>a place in Tainan!</a:t>
            </a:r>
            <a:endParaRPr lang="en-US" sz="5400" dirty="0">
              <a:latin typeface="Comic Sans MS" panose="030F0702030302020204" pitchFamily="66" charset="0"/>
            </a:endParaRPr>
          </a:p>
        </p:txBody>
      </p:sp>
      <p:pic>
        <p:nvPicPr>
          <p:cNvPr id="3" name="earthzoo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16832"/>
            <a:ext cx="9144000" cy="487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3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ntb.gov.tw/core/eng/images/Tainan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496944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6064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 smtClean="0">
                <a:latin typeface="Comic Sans MS" panose="030F0702030302020204" pitchFamily="66" charset="0"/>
              </a:rPr>
              <a:t>What places in Tainan do you know?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D:\New Tainan Trip\Tainan_map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640960" cy="558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86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lker.com/cliparts/0/1/5/b/1197094386315373472freedo_Compass_rose.svg.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36" y="-99392"/>
            <a:ext cx="6624736" cy="678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851920" y="36307"/>
            <a:ext cx="2016224" cy="16068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06435"/>
            <a:ext cx="2043113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34"/>
            <a:ext cx="2043113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025" y="5157192"/>
            <a:ext cx="2043113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5648" y="188640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smtClean="0">
                <a:latin typeface="Bell MT" panose="02020503060305020303" pitchFamily="18" charset="0"/>
                <a:cs typeface="Aharoni" panose="02010803020104030203" pitchFamily="2" charset="-79"/>
              </a:rPr>
              <a:t>North</a:t>
            </a:r>
            <a:endParaRPr lang="en-US" sz="7200" dirty="0">
              <a:latin typeface="Bell MT" panose="02020503060305020303" pitchFamily="18" charset="0"/>
              <a:cs typeface="Aharoni" panose="02010803020104030203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5140" y="5267770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smtClean="0">
                <a:latin typeface="Bell MT" panose="02020503060305020303" pitchFamily="18" charset="0"/>
                <a:cs typeface="Aharoni" panose="02010803020104030203" pitchFamily="2" charset="-79"/>
              </a:rPr>
              <a:t>South </a:t>
            </a:r>
            <a:endParaRPr lang="en-US" sz="7200" dirty="0">
              <a:latin typeface="Bell MT" panose="02020503060305020303" pitchFamily="18" charset="0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1712" y="4172887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smtClean="0">
                <a:latin typeface="Bell MT" panose="02020503060305020303" pitchFamily="18" charset="0"/>
                <a:cs typeface="Aharoni" panose="02010803020104030203" pitchFamily="2" charset="-79"/>
              </a:rPr>
              <a:t>East </a:t>
            </a:r>
            <a:endParaRPr lang="en-US" sz="7200" dirty="0">
              <a:latin typeface="Bell MT" panose="02020503060305020303" pitchFamily="18" charset="0"/>
              <a:cs typeface="Aharoni" panose="02010803020104030203" pitchFamily="2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374" y="1605743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smtClean="0">
                <a:latin typeface="Bell MT" panose="02020503060305020303" pitchFamily="18" charset="0"/>
                <a:cs typeface="Aharoni" panose="02010803020104030203" pitchFamily="2" charset="-79"/>
              </a:rPr>
              <a:t>West</a:t>
            </a:r>
            <a:endParaRPr lang="en-US" sz="7200" dirty="0">
              <a:latin typeface="Bell MT" panose="02020503060305020303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1281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04" y="-459432"/>
            <a:ext cx="9144000" cy="2585729"/>
          </a:xfrm>
        </p:spPr>
        <p:txBody>
          <a:bodyPr>
            <a:normAutofit/>
          </a:bodyPr>
          <a:lstStyle/>
          <a:p>
            <a:r>
              <a:rPr lang="en-AU" b="1" dirty="0" smtClean="0">
                <a:latin typeface="Comic Sans MS" panose="030F0702030302020204" pitchFamily="66" charset="0"/>
              </a:rPr>
              <a:t>Let’s </a:t>
            </a:r>
            <a:r>
              <a:rPr lang="en-AU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take a trip</a:t>
            </a:r>
            <a:r>
              <a:rPr lang="en-AU" b="1" dirty="0" smtClean="0">
                <a:latin typeface="Comic Sans MS" panose="030F0702030302020204" pitchFamily="66" charset="0"/>
              </a:rPr>
              <a:t> to a place in </a:t>
            </a:r>
            <a:r>
              <a:rPr lang="en-AU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North Tainan. 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 descr="http://www.tntb.gov.tw/core/eng/images/Tainan-map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EC704"/>
              </a:clrFrom>
              <a:clrTo>
                <a:srgbClr val="DEC704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63114"/>
            <a:ext cx="8496944" cy="51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lker.com/cliparts/0/1/5/b/1197094386315373472freedo_Compass_rose.svg.h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88840"/>
            <a:ext cx="4684466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13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930" y="-171400"/>
            <a:ext cx="9144000" cy="2585729"/>
          </a:xfrm>
        </p:spPr>
        <p:txBody>
          <a:bodyPr>
            <a:normAutofit/>
          </a:bodyPr>
          <a:lstStyle/>
          <a:p>
            <a:r>
              <a:rPr lang="en-AU" sz="6000" b="1" dirty="0" smtClean="0">
                <a:latin typeface="Comic Sans MS" panose="030F0702030302020204" pitchFamily="66" charset="0"/>
              </a:rPr>
              <a:t>Where can we go in </a:t>
            </a:r>
            <a:br>
              <a:rPr lang="en-AU" sz="6000" b="1" dirty="0" smtClean="0">
                <a:latin typeface="Comic Sans MS" panose="030F0702030302020204" pitchFamily="66" charset="0"/>
              </a:rPr>
            </a:br>
            <a:r>
              <a:rPr lang="en-AU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North </a:t>
            </a:r>
            <a:r>
              <a:rPr lang="en-AU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Tainan</a:t>
            </a:r>
            <a:r>
              <a:rPr lang="en-AU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? </a:t>
            </a:r>
            <a:endParaRPr lang="en-US" sz="60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 descr="http://www.tntb.gov.tw/core/eng/images/Tainan-map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DEC704"/>
              </a:clrFrom>
              <a:clrTo>
                <a:srgbClr val="DEC704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2" r="17895" b="32391"/>
          <a:stretch/>
        </p:blipFill>
        <p:spPr bwMode="auto">
          <a:xfrm>
            <a:off x="0" y="2060848"/>
            <a:ext cx="9144000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lker.com/cliparts/0/1/5/b/1197094386315373472freedo_Compass_rose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43"/>
          <a:stretch/>
        </p:blipFill>
        <p:spPr bwMode="auto">
          <a:xfrm>
            <a:off x="-1908719" y="3091543"/>
            <a:ext cx="11052720" cy="376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36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New Tainan Trip\Tainan_map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0" r="39839" b="64952"/>
          <a:stretch/>
        </p:blipFill>
        <p:spPr bwMode="auto">
          <a:xfrm>
            <a:off x="-2722" y="1844824"/>
            <a:ext cx="9144000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28930" y="-171400"/>
            <a:ext cx="9144000" cy="2585729"/>
          </a:xfrm>
        </p:spPr>
        <p:txBody>
          <a:bodyPr>
            <a:normAutofit/>
          </a:bodyPr>
          <a:lstStyle/>
          <a:p>
            <a:r>
              <a:rPr lang="en-AU" sz="6000" b="1" dirty="0" err="1" smtClean="0">
                <a:latin typeface="Comic Sans MS" panose="030F0702030302020204" pitchFamily="66" charset="0"/>
              </a:rPr>
              <a:t>Yansheui</a:t>
            </a:r>
            <a:r>
              <a:rPr lang="en-AU" sz="6000" b="1" dirty="0" smtClean="0">
                <a:latin typeface="Comic Sans MS" panose="030F0702030302020204" pitchFamily="66" charset="0"/>
              </a:rPr>
              <a:t> </a:t>
            </a:r>
            <a:r>
              <a:rPr lang="en-AU" sz="6000" dirty="0" smtClean="0">
                <a:latin typeface="Comic Sans MS" panose="030F0702030302020204" pitchFamily="66" charset="0"/>
              </a:rPr>
              <a:t>(</a:t>
            </a:r>
            <a:r>
              <a:rPr lang="zh-TW" altLang="en-US" sz="6000" b="1" dirty="0" smtClean="0">
                <a:latin typeface="Comic Sans MS" panose="030F0702030302020204" pitchFamily="66" charset="0"/>
              </a:rPr>
              <a:t>鹽水</a:t>
            </a:r>
            <a:r>
              <a:rPr lang="en-AU" altLang="zh-TW" sz="6000" b="1" dirty="0" smtClean="0">
                <a:latin typeface="Comic Sans MS" panose="030F0702030302020204" pitchFamily="66" charset="0"/>
              </a:rPr>
              <a:t>) is in</a:t>
            </a:r>
            <a:r>
              <a:rPr lang="en-AU" sz="6000" dirty="0" smtClean="0">
                <a:latin typeface="Comic Sans MS" panose="030F0702030302020204" pitchFamily="66" charset="0"/>
              </a:rPr>
              <a:t/>
            </a:r>
            <a:br>
              <a:rPr lang="en-AU" sz="6000" dirty="0" smtClean="0">
                <a:latin typeface="Comic Sans MS" panose="030F0702030302020204" pitchFamily="66" charset="0"/>
              </a:rPr>
            </a:br>
            <a:r>
              <a:rPr lang="en-AU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North </a:t>
            </a:r>
            <a:r>
              <a:rPr lang="en-AU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Tainan</a:t>
            </a:r>
            <a:r>
              <a:rPr lang="en-AU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? </a:t>
            </a:r>
            <a:endParaRPr lang="en-US" sz="60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619672" y="3861048"/>
            <a:ext cx="2949606" cy="1656184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3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2105</TotalTime>
  <Words>121</Words>
  <Application>Microsoft Office PowerPoint</Application>
  <PresentationFormat>如螢幕大小 (4:3)</PresentationFormat>
  <Paragraphs>32</Paragraphs>
  <Slides>18</Slides>
  <Notes>0</Notes>
  <HiddenSlides>0</HiddenSlides>
  <MMClips>3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19" baseType="lpstr">
      <vt:lpstr>Office Theme</vt:lpstr>
      <vt:lpstr>Tainan Trip</vt:lpstr>
      <vt:lpstr>PowerPoint 簡報</vt:lpstr>
      <vt:lpstr>PowerPoint 簡報</vt:lpstr>
      <vt:lpstr>PowerPoint 簡報</vt:lpstr>
      <vt:lpstr>PowerPoint 簡報</vt:lpstr>
      <vt:lpstr>PowerPoint 簡報</vt:lpstr>
      <vt:lpstr>Let’s take a trip to a place in North Tainan. </vt:lpstr>
      <vt:lpstr>Where can we go in  North Tainan? </vt:lpstr>
      <vt:lpstr>Yansheui (鹽水) is in North Tainan? </vt:lpstr>
      <vt:lpstr>PowerPoint 簡報</vt:lpstr>
      <vt:lpstr>PowerPoint 簡報</vt:lpstr>
      <vt:lpstr>PowerPoint 簡報</vt:lpstr>
      <vt:lpstr>PowerPoint 簡報</vt:lpstr>
      <vt:lpstr>PowerPoint 簡報</vt:lpstr>
      <vt:lpstr>We’re in Yansheui! </vt:lpstr>
      <vt:lpstr>Yansheui has fireworks! </vt:lpstr>
      <vt:lpstr>Fireworks</vt:lpstr>
      <vt:lpstr>Fireworks Game</vt:lpstr>
    </vt:vector>
  </TitlesOfParts>
  <Company>SYNNEX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Tainan Trip</dc:title>
  <dc:creator>user</dc:creator>
  <cp:lastModifiedBy>user</cp:lastModifiedBy>
  <cp:revision>90</cp:revision>
  <dcterms:created xsi:type="dcterms:W3CDTF">2014-12-31T03:31:25Z</dcterms:created>
  <dcterms:modified xsi:type="dcterms:W3CDTF">2015-09-23T05:16:05Z</dcterms:modified>
</cp:coreProperties>
</file>