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314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91" r:id="rId15"/>
    <p:sldId id="290" r:id="rId16"/>
    <p:sldId id="292" r:id="rId17"/>
    <p:sldId id="293" r:id="rId18"/>
    <p:sldId id="29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DCE"/>
    <a:srgbClr val="F9CFED"/>
    <a:srgbClr val="CC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1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96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8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2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46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8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47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8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C2C3-C2D5-490C-91B3-AA48EFF7EE81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0F331-D47E-4D27-8FFE-260DFA48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lker.com/cliparts/0/1/5/b/1197094386315373472freedo_Compass_rose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36" y="-99392"/>
            <a:ext cx="6624736" cy="67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851920" y="36307"/>
            <a:ext cx="2016224" cy="16068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35"/>
            <a:ext cx="20431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34"/>
            <a:ext cx="20431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25" y="5157192"/>
            <a:ext cx="20431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5648" y="18864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North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5140" y="5267770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South 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1712" y="4172887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East 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74" y="1605743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West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71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AU" sz="6600" dirty="0" smtClean="0">
                <a:latin typeface="Comic Sans MS" panose="030F0702030302020204" pitchFamily="66" charset="0"/>
              </a:rPr>
              <a:t>We’re in </a:t>
            </a:r>
            <a:r>
              <a:rPr lang="en-AU" sz="6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Rende</a:t>
            </a:r>
            <a:r>
              <a:rPr lang="en-AU" sz="6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!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064"/>
            <a:ext cx="9144000" cy="515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4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AU" sz="6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Rende</a:t>
            </a:r>
            <a:r>
              <a:rPr lang="en-AU" sz="6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AU" sz="6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has </a:t>
            </a:r>
            <a:r>
              <a:rPr lang="en-AU" sz="66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Chimei</a:t>
            </a:r>
            <a:r>
              <a:rPr lang="en-AU" sz="6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 Museum  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124"/>
            <a:ext cx="9144000" cy="515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29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AU" sz="66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Let’s play museum game!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xQTEhUUExQVFhUXGR4ZGBgYGB0fGBwbHBgdIB8aGBwYHSggGhwlHBwdITEiJSkrLi4uGCAzODMsNygtLisBCgoKDg0OGxAQGywkICYsLDQuNywsNCwsNCwsNCwsLDQsLCwsLCwsLCwsLywsLCwsLCwsLCwsLCwsLCwsLCwsLP/AABEIAMkA+wMBIgACEQEDEQH/xAAcAAACAwEBAQEAAAAAAAAAAAAEBQMGBwIBAAj/xABHEAACAQIEAwYDBAgEAwcFAAABAhEAAwQSITEFQVEGEyJhcYEykaEHUrHBFCNCYnKC0fAzkrLhorPSFSQ0ZKPC8UNEc4PT/8QAGgEAAwEBAQEAAAAAAAAAAAAAAgMEBQEGAP/EADIRAAICAQIDBQcEAgMAAAAAAAECABEDEiEEMUFRYXGx8BMiMoGRocFC0eHxBSMUFST/2gAMAwEAAhEDEQA/AMTUUXhkoNDTDCR0Pzo7nKjLC26Wdpv/ABDeg/0im1gDoaW9o7LHENCk6LsP3RQM1kfP8QwtAzSvs/Hhs/wp+Aql4c/99xn/AOV/+aau3YEgLaB0IVQZ3Ggqj3la3jMXnBWXdhIIJHeHVdPrTSeUXp5z3ioljG21R4a0o0jeghiyXkeIE+/v50wa6I2Irtgm5yiIx4nw9bNxcik2rh8JOpBBGe2x6rMg81ZT1o/FcJVBe1P6m2tzWP2kVoOmo8VMcfka+2DuEAXEt3LTfduBNPz9QzDmKmxbhbvEWOy28Np5Zbcj6VAOJcgDkaHzsr/UecSi/n5GVnFYJLWUXy2dgD3aAeEH7xbn/fmZsNgLbi6VJItoXUwASApMMI6iNImjO2VmMdcbQq62nTzXulU+2dGp4mFtJae7btIufBC49uCUliR8J5EE+oApzZmXEr2SWrw5g/x5xQQF2XoP5lctYG2bIvMDHed2Qsc0ZpE85A9ponGcGs24A70uyK65iuWCSIMAHYH6UVibgbh6sERP+9RFtco/wWMwOetF9o7cXbI/8taPzz1VhLNmXUSN22vsqpHmZRibSOi/eJzwtRaF0qcveZTBjwkbgkHXMVHvXeJ4SiO6AEhWK+KCTBInQD5U/TABkUKzQUtyrlAsXb7KYkDxKUkc9hHWDi1jLdeSTmhySUgl0VzCrqgBaIbeJFOwZtWcg9/4r13xeTEBiBHd+b9d0R47ha22QRo9pLg6ajxD2Ov8wqe52fXvkskMC9sOSN5hpAkED4elWvF4BbzKjED9FW1cbzstYU3FH8wU+9SYFTcxOAuMNbtu7PqmbT/iqNuLyFKHQN5Er9hKhw6Br718wGlCwnDVuW7zajukziPIN8XyFR8Q4Wlnw3C3elA4VQMgBmASdTsdRTzs0AcPjD/5Qn+/nXaquMwV0OIxGDtF0ufetDdH66aesHrNWRnGUm/dBW/mB9r5xCBTjA/UQa+v7RBxbhNqy5SbhaMy7RrMT8qkv8DRcStiWhiBJidWI0gQNAORp/27ZRcRO6tScPbbvCs3BOY+Fp026czUnG7YHEsP5rYP+Zj+c0nEz6VJ6hj9KqNyBbauhX83KviuDItl3AJZLmWSf2cqzI23aZ/doG9w5BhTdIOcvCa6ZVyhjHOS4/yNV9vYdALqOPDcxdyz7m0sfUR70mxmCAw163oTh0QMY5sru0eRYE+9JTiWrSe1fptf38444FvUOw/XevtM5uoDuKbcIueFh5fmKhGEZ2W3bUs7kKoG5JOgAqw4a1Yw104dXzXA2V7onxa/sxss5THMA7mqyfZtcWi+1WKMSaX3ae9pOGPZOZyWtk6NMxJMSZGYnmeVVy5c/d/4pova64v2JxmeXDptQr1I7/u/Wh2Pl9aU0aokbV5XprylmNktlaa4NPWhLFmmuCGtLJjFENw1ryNMrtvx+w/0io7FuiBahz6/lUuVtxKMY5y09kfjFPPtfH/dMPpJ70j/ANNqqXZfgK98XUgFjJ0PMz1q2/axajA4YHldA/8ATargZKwmEXLUMd9zPzrtHA0P402fA5xIInlvr9KWYjAN1WP5v+mlrkBM+Illx+HvXcTaztaFy4AEZM3hykwWDaiN5GnyNdrxO7cTEuTaHeBBdBD5pUZVyxoCSI9Ryoa9xdyQVgZFYJJJILKik/DoPBMdWNDYli3flYXvSrRJgGZbltmJI9RSsaMQAy8q8wT+PpCcgWQe3y9fWPheuZFS4MNfW3aN1M6uStvTwg+EkH7pkeHXlXGK4xeTOzvbY4q0ARlaVtywGWAEWCpEAnYaUut4k8zA7kWjEz6iRtFCcSxZZbahm8ChcpJyaFjmA+94o25U1MZsal8fPzqJdhRo+HrwuPsI125hrdgd0Fe6z2g2bO7hcpAIlQNcozRJqXi/EnudzcuG2GayoVUDhgis6gtmETmDDQ9NKTcO4qYsypL4csyQfCZbMA06iH103BI86L4gl97dkFTlRPvJqS7Nm3na4oin43IyhjVWfvfn7t98lfEDjIHOh9q/mPMFibriyFez42SygOfNmtXM4zGMsTdBJB1B01FRYnENeT9Iburea0rsf1klQ4sKCvihsygaACDJpTgLly2bBKT3V3vT401DC2QPi3hPrRFjEXzaAOeRa7suLi5iBe7zctJBBC105NLalrn3df4qdXHa018u/wBdsLucVuX7ly5mRP1X6w+LKLahV1ADMdl2n2E0XheK4gJhygUCwl2/baDOUM3eK2uuqxA++NarvC0u2rq3IPhJkKyHNEZkMt8JBg76HammCxV1US33YKBCh8aZvGHLgSdASyEg7d2KLM4+HGAQK8mH7TmPGebkgn9xGN7ibZMUqW8FZ72yty4VS7mKXMpBBEgMDcHh0EtOtCFn7trGGs27Pfmytxjdd3fvbZdVzOIRRBzAfWlN+7cyuzIQDZt2SSy7p3WsTJHg+vlUT8RLqFLOAO6iCTlNu2VlRpBMzy2pQQ/p7R+Ol7/P5Ruofq9c/pHWO4ocUrXLlvBwAthbxW9yBICKToQJJLII+VF2cfiGawXsYZrtpzh1u3FYsjW1zDMVMEEE5WjfXQnVDibveM2cQrXBcgbzlymdIlhqTyNeYrjDqzPmHidmYCY8WWIkbjIINfPhyadl9V/d9OU+TLjLbt6v+qh3EMZiL6Mh7oeH9P8ADmnxLoup31Aj01oKxfvhLrHu2XFWXuOz5trecMPDEGCY8vSl+G446CVGpS1bJ/ctg5h/Np8qjTijiz3YBKlGtIsSSSWMgejMD6+QoDrC6Qo9fzX0jFVSdRJ9ej9Zz2dxIt4m0/NSSDp4TlOVtdPCYbXpSNXNy94ZQuxkzqATJ9P96P4VZfv7ZPhlsswSZMqIEa6kaUDggEumeQMe9UH33EFRoxmWLCMFuDDMxNm7FskgErn0zrm2MnfzNI8fgjZdrb7ozIQIHwmNxIk0RjiG15EVK2JsXPFfDq4EFrYHj0OpEQNcogDSCeejMi6WsCBjfUuljvFeLw+VVYfC0xO+m45TFAOKbcYxVtiq2VZbaCBm+JjOrHpPSlb0HTeHsDtIGFcVK9R0lhGiOMLTPD2qDwlumtlYqFsm8rTHDsGI503SwC2/08qVWRTsWCHkdPyqXM1sJVjx7GWDszbCuP6VY/tAwHf4S0o371fqrCk3ZsgtrvV14ik2bfk6n5TWgGOmRMvvTKW4JYwr91ee8SMpOVUKjMJ0JM842pqvZnCuQM93UdE6HzpT9p2IjEXADBhJ6xloPs/jALolgUy667HXbz5UNqDtFsDJ8TwHBh2GbFacwlvrr+1XH/YeDBZS2KJGo/VpEf5qvdvhK3EaSDIBDcxykabjXSqmbai44JA00PKdKsxgGS5MhAi/C9m8I6NcFzEgAxlKJO2/xeo9qKs9lsH4f1mJ8U/sW/8Aqqw8HS2mBZmjVyrxy8IKg9NTp7UDgmDC2J1SSfTlVKqJG7FgDIOG9k8IXUd5fXNI8SJGnWGpni/s/wAPlaXveHoqa/WmHDcJ3jW/KSx6CNT7/nTzCY0XGyADJkgEeXP5AUL2Ph+cLGFPxfLnMxxXYzBrlBfEyf3bfP8AmqReyGEA+LEjWPht9N/iq2cat+PllXKQOfQn8KHGIGSAJado9daBWMYygSqjspgxcyg4okCfhtxp/PTJuy+GA3xAmP2U5/z0zwVsd/mMRt9KdNZWBOskfIEmmBiILqD6Mo7dlsLJE4mQJ+C3/wD0oqx2UsAAhr/LdE8/3/KrHZtgsfQjUeelNbeEBtGPI7HTU/1olcjnFulg15n95TF4FYgkvf0/dT/rpRi+z2GuBmNzEAAT8CdYA+PcnSrPxe6tuJ01A+mlc8E7tsNfRo0tMzE/uCV19dfn1p7XUkxEapSDwLD7Zr+n7qfL46acHwNiypvQ7Bma0e8hYy2wwQFSYDMyyQQRlr3BIty7lLqqsV1A2EkkxzMTTHtTjEYfo1oDulVin8p1Zj+8CTPM1NxDBRpmjwanIdR5CUy7icS6oJsqVuN4FWLggAiW2IAAZSNN5MgUoxeDe7f71QsXRmgaQwAzAgfDrJ96b37yqIU7vp1bQDkPEZPOpsLhe6E5izQCSIygiCcpnxACdeeURUONtLXNB0LKQJXMdbKmDuN6hwmBa7mIKqqiWZzCidhPU9KO4v4nZirLJbUjwkrEBSJk5dSeVAXRCm24IIbMCNf2YjePf1q05A3wmRDEVPvCRYzBFAGzI6nTMjSAeh6H+lL3p1YsBcLfd92Kqg85mflzpG1Lu43TVSNqjqRqjoDDEs2AFOMOlLMBa1qyYLC1hZWAM2caybC4WdqC47jsRavFVYhcqx4VO6idSKsuDwdDcVtRfYOsjKu4/dFSrm97t2jmQ6dpbOy+Hnupkl1Uk/yyeXWPn5Us7H9rMViMVesX2VrdssVhAD4bmUSRvoau3BMAsWWUbINZ/dEDz5/SqB2cwD2MdfLCAQxB8u9FaT5qUd8iCh2ME+0TDZ8W7DXwpI/kFV7s3hM+JRHAIOkEaR0irF23tlsU1xDDZV/0ilvZm/OKTOuW4DI6Nrtr+FHja2iMi0JZOEYq7g8ZdS2O8wneQ1vNLWgYlkzclJ2nUL6GvOL4PKSFMgTB9CR+VF2LLLi7imfHc7xY5qxmQeY3WPI0BxbGLZxDqSsZnlf/ANj6+v5CtXDQO8ys9kbRjgkLcNuTv30R1EJ+FKuEW2Ry/Kcvqsa/j9KtPD1VuHsUII7ydD5JvVM7S8UtpZGS8qmWLBW1BJ2OXbQczTjnXGtnfeT+wbIwA22l9uKLWHYrvdOUfwgSfnMVL2btxmJ5L+Jqgdje1bYpf0d2k25Ns8yDqQeu2lMeK8ea2CoOUERmkgQZ3I2Omm256UrNxCrivqY/BwzPlrovrzj/AI6oNwwQfDGh+7r+VLpyWS51iSesVR8DiblrEC+EuGwhJugsCRnBQsOR0Mx5elXbhtz9IwxzKUmVYbkSInodPypeHKHG0dmwFDvKdgeweM4jZ/S3xC285JRCCRkBIGg0H48+dfdlcbiMHjF4fefvFach1lTlnSdcuhEe9aPwfht3CYNVW+pSzacBSFIZhmysX5cpG3Ks8tYRn4rhrxuG6QhdyVAIlYA8IjdvwqXHkb2g3l2XCvsjtyl+fEJZBa5szBV5SdNPw+dccX4Xft2xf745sxY6QuXXwRMARAMztyoLtJwf9LyW/wBlXBb+E7j3296N453lzB27Jw5ywZtkg/q0yhdMm/iBg7Ac6bxGVw1A1J+GwKy3VyrWOI/pdt3IhkMEcuoZfIxTPs0uZMX07hv9DUq4fbCrCg+Kf5REQdZ0/KjMNjf0ew6+GbilPEYEQVLeupgeVamPIfYW0xsmEf8AK0pK6cSQwKEgqdDz9TR+HxCXDc2V+4fwkeFjAPgPL4D4Y56HojwV0vcdAp8OzbhqZWrHdsHblEjqNZHuCRRMgzDUISZTwvuGKcLhg9+xMRnWcwMTm0+HWJ6flUPHMXda+1hSEgnNlO0HnBifl1ipuInLKTqpgR5Hf8DQFziL3rhe58QVVzSdYG5nnEeVZ+JAX0ma+fIRjLCQX8RcsvCuYHIwQZAkEHrQT4/WTbtHyymPimAA2nTTlR2JwzOzZQTADGOmgnT1oD9Hqp8S3ykSZ2rnBcTeZ4zHQbDkPQUK60ZdIH+39aEuGlEARgYnnIGrg1IwqM0oxwl24bZ1FXLhOFmKTcK4cTrFWvh9iIrzHENYnpcSSw8H4aGZVjc6+g3oLjXDx31w/vR9B+QppwnGm1LaRGpI2HPahr3ELbXrRY/4t7KB1iOvUVnrWwHO9+yorKHUk9K+8uNjB92EA2CgfIAVnOLxj27hZ18GcqSehPLmeunStM4lfy2yQNeXrWVnhbYpWuvcuL42AW2qgaGNS8ydNorV4wo2QLfLf68vKR8MdiTJL/CrWLuEWL9vvAoMZjqY+EQOWg15n0qrXLerd5auutuc9y0phI55gZkbyNopZcXusXkW4WKXigcAK4IYbgbmCNOZHlWk8IwX6Lhlt96PhAb4fiYSXzMYMbQPrpVK+7UEqXJiHDC/bw637dw42zalgD/jLaZRORwfEFiYInXyqh8T48MTfvXY0uOzAcwCdARygRWo9nuCd2mIWxcYZmcW0JPdiUUnw7KSxbzAaOlVy52AsXcOL7uLN4hsyDUZgxjKBrtAqp8g1BW7Lki4iQa5ypYfiN61YvW7TRbvFS/XwhtPIHNr1gVdPs/t27WES8+TNdNwAC3nunKWHhgEiIAiPWl3DOCC1iEtMpu2WViHI8JKjWPcjQ9acX+PWeHWgmHCs5d8tv4ipJJOkhgpOsee1HkxM6al7oGLMuJ9DCc8dwloMmLS44a2DDFcrOZjIykDn11rvj3Zy492xdUMUuww6J1BP7Ikg+e3Ohezn6RjsQLmKdUw9s5vGpClgNraHxO3OTAGmhnXSsfiLboqWwTbAU5uZYHwKdo1Gb+XzrtKyDHe8ZrK5Dkr3ZVeJcH7vArYuX0VRIY20AzADQEsSeWrDWl/YbEWbeEUk5M4ki44ZyRpvoWEDSBERQvG+LP31xbuQi3AXwjMc6qwkzvDREDUHpVV4jiGY5gTHlvVfCcMasyfi84PurNIwnajDi2ynNbQE6gxMnnyBk7HrzqncG7SWreJe64/Uv4UbRmUKTq0HmTtyyiqrxW+e5YSTLKR0zdT5R+VeWwDZVgIMwY8hEx6CnDhcfti3dAPEv7EJNlsccsd291GFwASQp8eUb+HcH2obj3aXDKWi4pvQVKhP1kH9ljExoDHpWVcPxJUyJ05yZnyq7YHiKXsOHuwSkliYk5SQNdzpFT8Zhqmj+Cy81hHALAFnPGbMW0bcQSB+AMUNf7CYjF5bjLZyMBlJa4GCRMwHAOpiIp92Qsr3EXTBkkDcCesc6ZcO4zb7u7bVrtxbQzMyWyQAQAAN9AROm0+Ro8+dTjAU7xHD4GGYs4sHrM04PgThmINsjMJGukHY89xymdKJxGZ2MA7f1o3BxdMz4QxVAdwoCiPpTR1toCTAAG596v4SxiBaZX+RIOelEFxHZqbdm6NMyhW9QBr7jT2pd2j4Glo2FQCWXU9WJHPrygTR2O7fIltbSoCFBBLMBPmABp70hxfaEYl7ADZb1uO7DmAwzSCrbTPpSNark1eMt9nky4dB7BGnD+F6KLdt3dlIuE5VUAwAkOwLDrpqY6VW+1HZq5YzM0gKAWWVIWWgfCTvpvzmrH2W4g17G3bdpQRZQmSSSxVoVRsBrOscj1qP7VMRkUKqlTfhrgI+4RAVhodcs+g60gZ2Z6uUHhlTHYHKZo5od6kuVAaY0BBOWriumrg0oxom9YS0AAANKZ2EGlV/hWNkCrFw5C5026147KDPWgirja3hc1sjkdD6Ug4zwkDE4EDneb/AJZq+9ncOVViecRSvtg8Yjhp/wDNZf8ANaf+lV8PwNquS+fT7TLy8WQzIOU+xHCsi5tgN+lZM/b0YclGtM5S4xRhcgAG7mIKgQefXcVsP2g4nu8G+XdoXltzEE6z+E1i/D+xbYhHvO+QGRbSDNwxyJEKk6T/AGXewxYXIblQi/bO6gyp4TjDPiGjMDcuFzl/izb9BE/y1pXDMffbBC6L4sybgi6gaVzkhgCZB1ImSPD8yn7FYdFtWF0LN+sKFvgC+MnwnxNITTbMd4rrtzZt2sLcCIAWXICQSddAAWkjToFqrUjkKKiUJQFjcqnD+3n6OSVslyzBi9x5jwqvhRF6KDMyJPKp7fE77vecnLmYNle0pADorKQhJKHLl0BEjU7xVDvpBMzv9CP6j61e+zL5LeIDolxizWwcnd5SEQBwhQEEAcwCZ13M15UBWP8A8XjGTiKZbh/YzFt3d9GusV8JNs5TuWGYOPEuqEZRER5ijfDottVDTCqIET6bUh7PkIH8Wty6yhT+yqMxMaay7tzO3KmV3GLbRnOpjQzoNdfU6R86lzuRZ+kRjwgOVHaYyOMXMlhWAYKSPaCT6kmam4X2gCLeRjEKHXn41YBY6jMwMfu1m+BxhOJS8dczHL5BvDTji+NAIkCRseexqXGrYMgbmfzLH0ZcZXpIuLXmz+MySZPMmBEseZ3pPhMXMA7x+VTXMb3sMYED8zSfA3MzeYJ+lel4UkYlvmZgcTRyNUk4y8I0HSQY6GR+NdYLEHuAPvOR/wANDcYeFjqY+s/lXeHeMMD0ufmopl/7D4QAPcHjCnulV8MaeVH8NQtAEBl0nSYaZAkH7tJ8Rc035j8abcMO511Kke0id/3jQcRujCHh+MS8YXhbi2M9whBqBO+g5Hwk6TJGnKi+yT5L9y/bBUZltFzqSv7XrBado8Iqs4vil25bChszKMxURqNdRPKREaVaOzNyeFg7MxYkc9TznWsfCNNsxmq3vHTUn+0DAW8NiVu3ADbu5lZRAZQMuVrcaBlJaOsQd6zjtFxVlzWs+fLEODoykSGHkVIYeRozt72pbEDD2zmzWEZWY/tMxEGf4FUz1ZqqTX7nhu6EWghKn7pckD+HMY8sw5VoBzVTOOMXchHDsVfU3Ldi/cTXxpbcrpvqBFCY7FFyumVlAGmhkAeQM6f3FbZwzH4NsJbKhytwKrKGaBDCZWQBqCdAZmdQTVKe3YvYh7HdLBuMwIPjYhQCEYakCJgamSamD2xB6Ss4yqWOsRdlO0V3B3TdtrmYowObYyZk+h1+dH9peMXMRGd2bK0yyqpJYSSAggDRRHl50HxThuZ8uGW40DVI8WnMDc/jpS7DuzKZnSBr1H9BG9PxAa7k2RjoqROukwYmJ5T0qBqtTFv+zNxAxGWNfu5p6Hf8OgqsulP5xIoQdq4NSstR0sxgm0cJ4a6gTO0mfwFXHgGLRFKtvNQ27IdAYHlXuGwssAIB21/GvJsSTc9NalaMvXDgO7Ec9aqP2h417T4JgpYC8X2OjKAATHIBm3094q4YJCttVO4ABqdrCtGZVMTEgGJEGJ6gxW0uO8YXltMUvT3z3mXWO0zcVuLaew9kWZuXFzAh9fABMDpO8ywHWnjAaBs4CsIWARMeEKYjTeR06VBj8FhrONNtLIVnUHwkLbARTAjMPFvqBsI6yt7XYi5atutt3SELasDB1G5J0jz2NZeTfiPe6efKVILWln3ZXiPfYzEXfFlPgXMIgA5tOR31/iFC/aC6tZcz8MEf5gPwJpV2GLKqsXJzBzrsZfcewoT7QuIFUQAEh3yMAdfEjAf8UH2rqD/0ADpPmX/XfdJOwuEsJdF+6tq+pQNqQWtMJacsmdARJAgrpvrbu23aWwuFZkdQ7MLegl1LamBuGyzHmQawSxxO7ZdHtlc5QHMNdDurDXpsfI1bOAdpLz3US81lw6kEG2xZTBObYKCYjQkajTlV+XhWZ9d368JKmQVXKMsSbP6SsaFQVAGg+SwOW4FT3CphdIYf371n19mw95buXwho6AyNh7U34pxU27atB8UFSDO8kb+c6da6+IstQkfQ1zvAcNfvwoBhSWEKSYHiywoJn2jzqPtBiDm0nnvv6UfwjtHnzBUZXaCzcgoAgDr4yZ/hWkvHImBtBoADqGrnUp20EryufWWi2OpH4yaX4R4Zj/epoq8Qm0gwJnaANB60us3oE6edegXYKOwTDI1EmdcXuhssHTfn/fOumugYfLzMnXffpUlgK7EMWCspEqskSQeo6czzqHilo3b926JAuXHcAxpmYmN9d6WxbUSBDAWgLneKebfkWGb01P5U2Y57bgEaICBzlSp/Kk925FiPNSR5QwM9BMfMU04TidPFAQqyny8J8ue3yroNlvCcIoCKlx143EZmYtoEI0O+kRHM1quAxT9zlbJmKrmMGc2UAxBHPMduXnWQ375dzmgAbAch0nejX4retnwOwUqpAOoPhHXbWZrLy4jkrpUuxZAjEw3tNIunqVB+TEf6VHzozsZh7brcN9wLUC25LKBlg7zrsRERqOdV0X3vXQWhi2kEkLA1iQZA95pr2i4Vbs2g6EqXPwSY00Ojax69KfcWV1WRPOC3rrF7NvEsg1UFWIFwZoUQSNydJ2mneF7H37am7bazdt27jQZMXDaGZzblRIWN5EwYBiqVw7GtaYOkSCDqJGhBH1FOb3aXE27LWbd91tXPiUEQZEHXUiRuAfWvgN58W2Efrxw3iikuSrBhmYsvhMwvMmJ5cq87RYcPZW+CubNDwEVmn9sqsHlEkc6p/DccysjSdD/f0q44dw9i4tzUhCF0M5iwIO4/aO39KPGFxkVFOWyA3BMo/wCz4n/7jN7d3EjynSar122OtODj7ZwqpoCbc6CZfvWkliJXQCACBBakFyqVfVZiWTSQL6Ti4BUBrt6jNAYxRP0ZbuG1bVZkxuBv7Ubwa4bhzZdARvU2AwgGoGsRqaOQAEQdBvpp7V432wJnoHOxAj21iKJbEgAk8v75UmsXCSIH9Kjv46GgQYrQ/wCwCi5D7CzUT8Y4z32J7oWsoUKWLjxQxhZH7IJOgmYGw1ql8T4hbhu+gIzFBAPPTUjUyOcdBVq7p7SPdU57ty6SXMaqjx+0dB4ngcp02qqcRw57tLbsrEXS8Ag65swEac4+XtXFUMxcyhBpXaG4bDoUIKjKGAURER0AjLz2ArPO0GJuOwWbj2zDQZOwLGCdZC678qvmNxHd2X/dH4JWWcQ4jdWRKzb0UlQWAbXQnbn5/Sn8GNTEmLzmhBb2GNpihjNufnp9PxoXEXDuCZ6iusdcPeNJmIHyAH5UPcbStdZmmWLgLHFXZuAFU1PTMdvoD9Ks7YZAPCoA2EDb0qu9jbyJbfMyqS3MgGAB15b05tcasFSDcAgmJ0B13U8xy9qkcb0I9eW864fgA/eM0iIAI3kz105Ut4rwcfELhPKCBtr05094TcBsuymQX39ANvnSLjePNs5l3UgidpBnWkCy8p2GPeA8Z4fetopuIyBpC5hB2Bgg6gwefWlFrCiP960jtFhHuKtxxAZzcyn418ABG8FZXSOtZxiLsSAYrYxMXGph3TLyqEbShvrO7TBOfnXL4idNfYxVh+z7syuPe4ryECkyN55GfUj5GqlessjsjiGRirDoQYI+dHrgBb8Y24Zw1rouBeZRcs6SzAAyeU6e46VaLPZe6qXg+UZbJdXU5gSpGk6cxE0n7E3ir3YEnKrAa6st1I213rXOH4IGy5ZSJXIFPT05EmTG9ScTlOL4eolGDGMgOroRU/P+MSHPz+le3h4LZ/dYcuTnp/Fz6Ubx/DFHy9JU/wAppaX/AFcdGnfqBy/lrpgIdp3hmKwwMEa6f3zH41zjcU1x8zmTt5ADYADQAdBXyNpHlUBoIcL4Xh2dzk3UFo5wOnnrTLimE8AIO3LYamYjlqa87JZheBWJPh1+HUzBPLYU/wC2hIxTWwqghQTl1UFkBJEjz+c0tyQwqW8KEZGRh4So4wQVIkeBCOvwgfiDVt4E8ZbjEeIgmBoPUdP6VX+0TTeaRooyA9crMAfcDlTXglycPH3TptzbYH0JP96OG4kJFGotx9vKxAgAMw0iOoiPWgblMeNEC56gH/hE/UUsc1Qp2iCN5G1cV21RmuGGJ+gbGJZXBzT77jpT1sWWQQNf75Unw3dGIJnnNPsGygaCT9K8Tn0sdhPSkja94TYxxVB4Y03od70mY1qa9MbaUImh15a/WkhWO56RYA6RT2uZUt2UZiIOYQATmZ80VTVur3pyZv8AEJOaN99I5aVY+3mIYOiqqtATcTAkyROxqqcMxoOIfvzCgMUy7kzAmPWfb2rdxLaRfwpDuL+Oy6nnm/0Gs34hBukn7g+rf0rScQ1lrZIugGGidJbyn9mCdfL0qj4i3ZRhcz5vABl88gmfc1Rw2Mrzk2dwZWcTdl2Yc2J+Zr5FJViNlifcxXuLw+W4yrqJ8J6ryPuINXn7Puyn6QGziVLLPsQQBOhljGvnV2oAWZnkdJ12P7EXzL3VUK6BgDq0bzA8tfY19jCndd5CkL8oBII05c58qu/ajD46y6ZO7dQvdq4MMinQjUw0cjpttVHxYHcsN5LHyBZiT9SfOpUcuNRlGmthD8Dc/UeWY/lQvZzhIxePtK/+FbYPc84YQvufpNc8FDLggWBklss/tAGAfp9KbfZ+e8vrbQwGYNcb91TJ+eg95osS/wCzeFmesQrslz+1K0tvCXLsAFoA/CB7Sfevzxeat9+3rGAYa0g/aYt8gAP9X0rAsUIdh0MfLStNjSCZ2Pdj69c5uH2K4DJhDc5u30A/3+lZ59qnDxa4jeIEByH9yon61s/YHCd1gbCnQlAx/m8X51nP26YWMRbf7yD5gn8ooq5xSsdQPbKp2BvRjFH3lI+UEfUVsiXSLR08OcGeUR6/erEux8DE2mO0wfmP61sdnF+Hu+uk/mKyf8g1MpPZNPheszHt1ZC37g/fn/OoP41UriQp9R+Bq2dv+JpcvZUGiqELTMlSTPtJHtSDg1hbt62lwhULAuTyRZLbc8oMVUm+MX2SYinNdpjzg3ZYCBiRka4mZczZVRCPjMAln28PIHXXQJu1HAjhLuUMLlthKOAQD1Gv7QkT6jaavfaS6128LtsIGDApKgiIXdemaY5b9KF7W9nL92yb9wG5diQEBUL1QIRr4VLddK4Ee+6MZ0raIewN2LhEgag6mtm45w1LlksQucWyFbKJGlYP2ReMSgkgEgHUjmOhFb3evAWdToF115AVxhYnAaMxjiHDw+Je0qswUtourGDPIfvV7hVynIBAEGNZ35zqDtReG4olrE3na4Dmz5GBEEM56b8tBM+1QXMTnxDt6DXmB1rig2PCPLqMVULv5xZx+c6+aA+8UqNP+NQWX+HT0pRctVWo2kLHeCmuDUjrUZrhhrNfw+KyFSTMwfOrnw64SAdRVV4JwslgxWTHt/cVesHIXkwPTlXm8qi+U3C209xOI03pe2L1oniN2F1I8wOlKMczG2Sp1ynJ0BiAxPrSziB5TqNtM+4+03G1bKGbnoSD6/3FVW1fNu6Igs3h1M/EfWiMF2Ix14j9VA18TsANDvqZMnyph2e7G3u/CXQlshwQX1DZYMJl3HjBJ8j901qoqINN3JMmRsjXpqC8bNy2DqGXXcbSdAI/vWkmGi9cCk5VZtTzAnpWg8W4E9y21qUzDwlhOSVOpUnUjTek1zs62HUMnjy+K4QJKqP2vTlX2JwR3weKGlhXKoisWkRgzyRInyUae5itB7J9oVtXcrFbNk6qSpHe81YMwEaedZ5ZGdratszKCPIsJmth7O4AX8KpyghS9ojyGg0P7pHyo8lEUesRjX9UXdqONq+IXuiGthQzMuozEEwDz8JE1SVuLdOVMz/ebkPrB9qfY5crqFEFX7lwBsTAzfLnVZ4xjTbBWPGwAMaR1950oMSgChGZTCONccD2ltosJaQIpB3jQt7mas/2VAKGcjxP1Oy71n3E3i2iRESfWeZHpVw7M8Q7q35kAfIQP6+9U49jcTmFqFEc/bPxIXb2GUfCq54/iY6H0CfWsjwdrvbqITq7hZ/iaJ+tWjtbxLvWzbQmUewyz7/nSjs5am6G5Jr78v6+1WPuB4ecmxirn6Wwoi2AOQj2ArOvtvsZrVl/Ij8D/WtFw5GU+dU37VbGbAE/cYH5nL/7qYJKefzmOdnVLFlG8aepkVYeIdpLqWIIIu/Ax6REsNNz05b8hVe7NN+tIHNDHqCCK2nh3ZHDY+xavsWh0/WKpHxjTQkaDQ/Sk5cSZVXV0uVLkZGYjrUw9MKWMHeucXhigkb9elWXtHwxMLjHtLPdAhbZJkwABqQNTNIcfK3GU6A6ieh/KZpQPQxpUAAiMuA8SdsrXHnI0a/dIiDH8VaJjuMi13DqjAi/4uZcFWAnWIJefrWacBtkZ/AXXmB5xPqBA+dW39LZWsJeKhc3eAnQZUUxv5kUY7O794BG19/d3RRxTFYW3iHREuAi6T8IyiHmF8UxA5jpT7jvbXDpaNu2e+LKUhSQACIksVjY8vpWfvdm7df72Zh7mZ/vrS43KChCuEX/ANgHoPx3p9dt5X2jTX3A5+tIHaWtn0/E1YeIXNdI2XQa6Rsfevp9FvF70FecAj6/70vOL8qL4nam3nn4TEc9TM9I0pQTXddThQHcwh8RPKoS9cV9QlyYQUCbnwfjC3VHdsCoMZhzPloPz9aObEmdGGh5H+mkeYrEhxDEWbJs5mW2+uXSNYmD5gAH0FWbhfaK2EtJbGQwFIeSk6aeAgjMZA6RM8qhbDUsXLc0/F8dRYDAExz/AN6XYjiucBR7RFVl7LsWJBGSSd9NdixEA+upjSa+t8QIcc6WMaxuuWyzauupyEKwUgE7TBiYPWgsFhXNq0t93S7alJzCcz9Cu4ghfQUBgeMZDBmSdI1iaF4/dIup3/ha5lbKG8S5TAzBTKnUaGJkdaUQxYaRtf26w9Qrn/cbdp72SwrWSsrlBHPxDwyBzj8qr2CxrthMYzan9HYGdwSYGUdCDrH3RUuOw0PfFtyVDKvjJzShZV01jQfSgccAuBxcCXYICx3yhwTHTn6wOlNxooAA7ohyb3lS4V47ya6KC30/rWxdhsTFtk1kOXmDHiA3+VZP2ewLkXb4kJaNtSfN3GXl+7Wn9jHhbralvXkJMDluTVOTsi8VhbgfbDEW7l9u5GtsxfOoVmjROhI3J8o9c54zfa46u/xuFzbbr4TtprE/zUwu4xr9tUzd2rlrl24RIliWJHvpv0FLbhtFVtrcZymqtkjkZABaTy89Nq6q84LHlCeH4H9LxtixsGcBhtCLqx/yAmnHGmyY3EKNFFxyB0BMr/wkV39l1gfpF66CGyW4BKkxmPMQTsCJ1+tC8cxpu4q6xCwGyDKNCE0noZiaYwpYF20QcTvhgwHLwn1DVLwJoVv75CgOKCLh89T6yY+kfOjrDBcPbgakvPnqoH508tZilFT9LcMYBQTzQb+gqudugv6DiVjXIY19KJw2MOVCNioMzOmUdaR9qr7Ph765V1ttrz29arCSAPZqYrwW7lvqSYEmfka/Rf2estvCIJkNLT6+R8xX5ra2VM+fv8q/SeCXurKKGAyoANp0Xl69an0knwlbMAPGVbtfw5Gusp3DSOvUH8KzrjuCLZCfjIbL5hSAV+cxWgcYx3eYkqfi03OpBX/aqX24ukizkibStMc89wn+lC+OnvunUclKPbCuB8Ma1h7VxlJa4zEARmggQuvKAf8ANRfG+CtibVyFYNYAChzqSdcuhIEgD6daM4hYvXrB/R1lkTvHGgKpamSCSACDP4UD2M4sTmW6Tmuy9tydHyyGB6HT6UVqV759TBpQsLoLh5BY+ZFClfCD5xT3iOENsXgRHjIiN9THtShUOQ+fL3pZEIGRofhPQ/gasGMefOFGny09dakfB3beFw+JUgNbObYbFhH8QiJHOT7/AHG8pBuW9Ef9j7jQCVHkNx5HqDQg3CIqLMcf1TfxL/76T1ZMYitbIjUtm+sfLQ/OlD4U8qMYyd4JyAbQKvqma2Qdq4IodEK4xtHvXDvoinQHoP71r1QHvE2gEUc8oInrB0E1AlwZSo0nnv7f/FThiLcLry0MEecc5pJjYVZ4uyuRdZmCgIQslGjQE6iCB5GdtKbYfjNtki3bZCrE94zgyvIABFywIJlm16TVdQ90IHxMBGm/L5b1zewhS3JJzToAdNfL0/KhKAwgxEuF/iXcK91SrsqqV8SkBmMalGZSRqdCdQPSqjZ4i7Xs912OcgsZJ9CR5TNTKj9ybZgKQHECdQDoekk1DgLAIYaSDvHSef8AfLzohSrU4SWImkYzHWVxLtbVHsOFzhYJA2kejRPmw1qr8Xk2sSFZiqMo013ZgAw6GZ/lry7iDatc9JmD5GV89PYmKD4ljHUSqpkDSZlg7OsC4Ubw5lggERGnnK0IIF9IWQUbEc9l7ITBY+3dUpdY2ciMcpJLNACHUsMpYiJiu8Px/wDRA62WF66Sw8lyg65WUErz9BVX7wkFLjEo2YoASFDyDouvp7mmnBOCteW+lsplCgS43MjUQM06EdNaIrvcENtUQ4u8w0JytqptgEBRpsNtT05jzqJ0AiZDDXoZkUXfwbC4wusWdTB1n4dN+kCuzgUJEF55maaBFExhhOPHCtcezBN20FM7BwVOeDvoTp1J9KVYPihGjAGeY39daLwfCgzMiatlJE84jToD/So7dmDIAB9OddK2N5wNXKAXiGMAgknVj/eg/pTHE4JrdpJjQZ4PxBXOkjlt150Ffw5ZmJKiTOix9OVO+K4XvAhLEFUUac4ozZE4CLmn8KxIbC2Hje0p+IfdHKOtK+L41ACGYCQRz108qG4fjMmGtW4OiATI6Un41h+8G+07ef8A8VYHOiRHGuqUGSTnIzCdZ219Nq1zA9oku2reW4DkRVadwVWPFr7zWY3cCVkhozCDpy6UXwPhpZjrCZSrmNDI0HmZg+1Jwlg3K7j8ukrd1CrvHWbGvdAOrBQAZByjLv5xOnWiOI4oFlc6AkTO2h125Ukv4IIxUyMp5H6/KpbLwuXfrJOo6b7elLYNffGKy1Lnw7tPh8NeYO2dLltlzKxKrmbN4gDJnaOWtVy1Fq7buof1ZYTJ0Qzv5AyaW4bheckREbk+e22tTYC+AMpGYHT2ogp00YJYarEvhwmHxFt3uSxVvDBOVgDGukkehH41T+M4FVvstsZVyZtCdCZ2nWJGvrTPg/ErVmybTqDLSrkN4R93RtvYnWouLOl12KxyXSYggkxm1jTnTsoQYtucRi1nNvygvGceyYcYVs4yaMrbiG0ABmNp12660pxGIVbasWRy+YZASCkaBn6yCflTTtmy5hlYMzjNcjYMRGWIA8IEaaQR0qqQIFQAVLrsbxpbxAInapO+FLUMDQ173lWh9pKce8IuMJ2odwJrhnqMtQM0YqVJEcUVZuDzoJaLt1IRKFMNW4DHlqOo9KKs4RGIY5gRzG31NBJtTSx8NDUK5Bjy1tWYZShIBBUaDrO+8aedc/obW0dbYzK1wqY+IAKGAHqI18jRPF//AA1z+X/WKIw//wBb2/5IoX2W4SG2gFv9Zh3zyMpQAeca+siT717hFtNZuLcUyCpUyY+KDIGnP614v+Hc9U/Bq+4d/hXfRf8AWKNFG/jF5GO3hOMPfADoADmK79Fn84qy9lGti00khs0mM0leQ6RM1V8HvR1rn6fkaaBvFXtF5uliWIMsST7muZ9j/fSvrG1fXOVFAjPs+wDsTvl0366/lQuMtxcaIiZHvrGtTcC+M/w/mK5x/wDiv6j/AEijPwzg+KAvPTWjku/qwCI3j+/ehXqU/CPf8q+M+lkt3jCeQH0rzG3MobmBOtcWthXHENn/AIT+FUj4ZMfilWxN4mN4psl0qiADlSi/tTO78Kf3yFCmzQ3FiK+IXZunfWJ+VQ3SRl1Oo69DUeL/AMQ/3yrrEfDb9D+NKO5McBQEbYLEMpYzEqTHodN/KgsPbPh111n2r2/8I9KkwP7XpX2qxUGqNzm/ijqOVfYbiRAjrG+nwmRqOVBtz9TUHI0L8oaDe4VjsS7iWIPmCNfrS+mXEP8AGHoPwpbU4jybM7Q18Wrxa+NOHKLnJNfV9XlATC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1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lker.com/cliparts/0/1/5/b/1197094386315373472freedo_Compass_rose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36" y="-99392"/>
            <a:ext cx="6624736" cy="67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851920" y="36307"/>
            <a:ext cx="2016224" cy="16068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35"/>
            <a:ext cx="20431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4" y="2629772"/>
            <a:ext cx="20431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25" y="5157192"/>
            <a:ext cx="20431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5648" y="18864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North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5140" y="5267770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South 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1712" y="4172887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East 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74" y="1605743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latin typeface="Bell MT" panose="02020503060305020303" pitchFamily="18" charset="0"/>
                <a:cs typeface="Aharoni" panose="02010803020104030203" pitchFamily="2" charset="-79"/>
              </a:rPr>
              <a:t>West</a:t>
            </a:r>
            <a:endParaRPr lang="en-US" sz="7200" dirty="0">
              <a:latin typeface="Bell MT" panose="0202050306030502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9350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ntb.gov.tw/core/eng/images/Tainan-map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EC704"/>
              </a:clrFrom>
              <a:clrTo>
                <a:srgbClr val="DEC704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3114"/>
            <a:ext cx="8496944" cy="51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lker.com/cliparts/0/1/5/b/1197094386315373472freedo_Compass_rose.svg.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61136"/>
            <a:ext cx="4684466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7504" y="-315416"/>
            <a:ext cx="9144000" cy="258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 smtClean="0">
                <a:latin typeface="Comic Sans MS" panose="030F0702030302020204" pitchFamily="66" charset="0"/>
              </a:rPr>
              <a:t>Let’s </a:t>
            </a:r>
            <a:r>
              <a:rPr lang="en-AU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take a trip</a:t>
            </a:r>
            <a:r>
              <a:rPr lang="en-AU" b="1" dirty="0" smtClean="0">
                <a:latin typeface="Comic Sans MS" panose="030F0702030302020204" pitchFamily="66" charset="0"/>
              </a:rPr>
              <a:t> to a place in </a:t>
            </a:r>
            <a:r>
              <a:rPr lang="en-AU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West Tainan. 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1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04" y="-459432"/>
            <a:ext cx="9144000" cy="2585729"/>
          </a:xfrm>
        </p:spPr>
        <p:txBody>
          <a:bodyPr>
            <a:normAutofit/>
          </a:bodyPr>
          <a:lstStyle/>
          <a:p>
            <a:r>
              <a:rPr lang="en-AU" b="1" dirty="0" smtClean="0">
                <a:latin typeface="Comic Sans MS" panose="030F0702030302020204" pitchFamily="66" charset="0"/>
              </a:rPr>
              <a:t>Where can we go in</a:t>
            </a:r>
            <a:br>
              <a:rPr lang="en-AU" b="1" dirty="0" smtClean="0">
                <a:latin typeface="Comic Sans MS" panose="030F0702030302020204" pitchFamily="66" charset="0"/>
              </a:rPr>
            </a:br>
            <a:r>
              <a:rPr lang="en-AU" b="1" dirty="0" smtClean="0">
                <a:latin typeface="Comic Sans MS" panose="030F0702030302020204" pitchFamily="66" charset="0"/>
              </a:rPr>
              <a:t> </a:t>
            </a:r>
            <a:r>
              <a:rPr lang="en-AU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West Tainan? 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http://www.tntb.gov.tw/core/eng/images/Tainan-map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EC704"/>
              </a:clrFrom>
              <a:clrTo>
                <a:srgbClr val="DEC704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92" t="4053" r="57182" b="23243"/>
          <a:stretch/>
        </p:blipFill>
        <p:spPr bwMode="auto">
          <a:xfrm>
            <a:off x="-2350978" y="1604790"/>
            <a:ext cx="11494977" cy="525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clker.com/cliparts/0/1/5/b/1197094386315373472freedo_Compass_rose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2" r="45852" b="21071"/>
          <a:stretch/>
        </p:blipFill>
        <p:spPr bwMode="auto">
          <a:xfrm>
            <a:off x="3387115" y="2143285"/>
            <a:ext cx="5747489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9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AU" sz="6000" dirty="0" smtClean="0">
                <a:latin typeface="Comic Sans MS" panose="030F0702030302020204" pitchFamily="66" charset="0"/>
              </a:rPr>
              <a:t>Do you know </a:t>
            </a:r>
            <a:r>
              <a:rPr lang="en-AU" sz="60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Cigu</a:t>
            </a:r>
            <a:r>
              <a:rPr lang="en-AU" sz="6000" dirty="0" smtClean="0">
                <a:latin typeface="Comic Sans MS" panose="030F0702030302020204" pitchFamily="66" charset="0"/>
              </a:rPr>
              <a:t>?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7" name="cig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6792"/>
            <a:ext cx="9144000" cy="49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6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AU" sz="60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Cigu</a:t>
            </a:r>
            <a:r>
              <a:rPr lang="en-AU" sz="6000" dirty="0">
                <a:latin typeface="Comic Sans MS" panose="030F0702030302020204" pitchFamily="66" charset="0"/>
              </a:rPr>
              <a:t> </a:t>
            </a:r>
            <a:r>
              <a:rPr lang="en-AU" sz="6000" dirty="0" smtClean="0">
                <a:latin typeface="Comic Sans MS" panose="030F0702030302020204" pitchFamily="66" charset="0"/>
              </a:rPr>
              <a:t>is in </a:t>
            </a:r>
            <a:r>
              <a:rPr lang="en-AU" sz="6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West Tainan.</a:t>
            </a:r>
            <a:endParaRPr lang="en-US" sz="6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sttain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6792"/>
            <a:ext cx="9165771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7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18004"/>
            <a:ext cx="9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How can we go to  </a:t>
            </a:r>
          </a:p>
          <a:p>
            <a:pPr algn="ctr"/>
            <a:r>
              <a:rPr lang="en-AU" sz="540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Cigu</a:t>
            </a:r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?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2.bp.blogspot.com/-4GPrip1ZhYU/UFE53-x1xII/AAAAAAAADnM/vI6Dtmp8rlE/s1600/ROAD_TRIP_LOGO_CAR_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896"/>
            <a:ext cx="3528392" cy="24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imwyckoff.com/meetjim/cy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37112"/>
            <a:ext cx="4752528" cy="24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oisoncontrol.org/kids/fieldtrip/images/b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37111"/>
            <a:ext cx="2411760" cy="24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travel by tra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r="-3482"/>
          <a:stretch/>
        </p:blipFill>
        <p:spPr bwMode="auto">
          <a:xfrm>
            <a:off x="12711" y="99110"/>
            <a:ext cx="3279178" cy="232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463" y="226875"/>
            <a:ext cx="1451777" cy="15057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1" y="4953879"/>
            <a:ext cx="1451777" cy="15057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" y="2497044"/>
            <a:ext cx="9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How can we go to  </a:t>
            </a:r>
          </a:p>
          <a:p>
            <a:pPr algn="ctr"/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West Tainan?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183" y="2527065"/>
            <a:ext cx="9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Let’s go by </a:t>
            </a:r>
          </a:p>
          <a:p>
            <a:pPr algn="ctr"/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motorcycle.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3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  <p:bldP spid="11" grpId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504" y="-459432"/>
            <a:ext cx="9144000" cy="2585729"/>
          </a:xfrm>
        </p:spPr>
        <p:txBody>
          <a:bodyPr>
            <a:normAutofit/>
          </a:bodyPr>
          <a:lstStyle/>
          <a:p>
            <a:r>
              <a:rPr lang="en-AU" b="1" dirty="0" smtClean="0">
                <a:latin typeface="Comic Sans MS" panose="030F0702030302020204" pitchFamily="66" charset="0"/>
              </a:rPr>
              <a:t>Let’s </a:t>
            </a:r>
            <a:r>
              <a:rPr lang="en-AU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take a trip</a:t>
            </a:r>
            <a:r>
              <a:rPr lang="en-AU" b="1" dirty="0" smtClean="0">
                <a:latin typeface="Comic Sans MS" panose="030F0702030302020204" pitchFamily="66" charset="0"/>
              </a:rPr>
              <a:t> to a place in </a:t>
            </a:r>
            <a:r>
              <a:rPr lang="en-AU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South Tainan. 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http://www.tntb.gov.tw/core/eng/images/Tainan-map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EC704"/>
              </a:clrFrom>
              <a:clrTo>
                <a:srgbClr val="DEC704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3114"/>
            <a:ext cx="8496944" cy="51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lker.com/cliparts/0/1/5/b/1197094386315373472freedo_Compass_rose.svg.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61136"/>
            <a:ext cx="4684466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88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171400"/>
            <a:ext cx="9144000" cy="2585729"/>
          </a:xfrm>
        </p:spPr>
        <p:txBody>
          <a:bodyPr>
            <a:normAutofit/>
          </a:bodyPr>
          <a:lstStyle/>
          <a:p>
            <a:r>
              <a:rPr lang="en-AU" sz="6000" b="1" dirty="0" smtClean="0">
                <a:latin typeface="Comic Sans MS" panose="030F0702030302020204" pitchFamily="66" charset="0"/>
              </a:rPr>
              <a:t>Where can we go in </a:t>
            </a:r>
            <a:br>
              <a:rPr lang="en-AU" sz="6000" b="1" dirty="0" smtClean="0">
                <a:latin typeface="Comic Sans MS" panose="030F0702030302020204" pitchFamily="66" charset="0"/>
              </a:rPr>
            </a:br>
            <a:r>
              <a:rPr lang="en-AU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South Tainan? 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http://www.tntb.gov.tw/core/eng/images/Tainan-map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EC704"/>
              </a:clrFrom>
              <a:clrTo>
                <a:srgbClr val="DEC704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52450" r="25382"/>
          <a:stretch/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lker.com/cliparts/0/1/5/b/1197094386315373472freedo_Compass_rose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t="59687"/>
          <a:stretch/>
        </p:blipFill>
        <p:spPr bwMode="auto">
          <a:xfrm>
            <a:off x="755576" y="2564904"/>
            <a:ext cx="8064896" cy="33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88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New Tainan Trip\Tainan_map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65819" r="42589" b="-867"/>
          <a:stretch/>
        </p:blipFill>
        <p:spPr bwMode="auto">
          <a:xfrm>
            <a:off x="-7344" y="2182552"/>
            <a:ext cx="914400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28930" y="-171400"/>
            <a:ext cx="9144000" cy="2585729"/>
          </a:xfrm>
        </p:spPr>
        <p:txBody>
          <a:bodyPr>
            <a:normAutofit/>
          </a:bodyPr>
          <a:lstStyle/>
          <a:p>
            <a:r>
              <a:rPr lang="en-AU" sz="6000" b="1" dirty="0" err="1" smtClean="0">
                <a:latin typeface="Comic Sans MS" panose="030F0702030302020204" pitchFamily="66" charset="0"/>
              </a:rPr>
              <a:t>Rende</a:t>
            </a:r>
            <a:r>
              <a:rPr lang="en-AU" sz="6000" b="1" dirty="0" smtClean="0">
                <a:latin typeface="Comic Sans MS" panose="030F0702030302020204" pitchFamily="66" charset="0"/>
              </a:rPr>
              <a:t> </a:t>
            </a:r>
            <a:r>
              <a:rPr lang="en-AU" sz="6000" dirty="0" smtClean="0">
                <a:latin typeface="Comic Sans MS" panose="030F0702030302020204" pitchFamily="66" charset="0"/>
              </a:rPr>
              <a:t>(</a:t>
            </a:r>
            <a:r>
              <a:rPr lang="zh-TW" altLang="en-US" sz="6000" b="1" dirty="0"/>
              <a:t>仁德</a:t>
            </a:r>
            <a:r>
              <a:rPr lang="en-AU" altLang="zh-TW" sz="6000" b="1" dirty="0" smtClean="0">
                <a:latin typeface="Comic Sans MS" panose="030F0702030302020204" pitchFamily="66" charset="0"/>
              </a:rPr>
              <a:t>) is in</a:t>
            </a:r>
            <a:r>
              <a:rPr lang="en-AU" sz="6000" dirty="0" smtClean="0">
                <a:latin typeface="Comic Sans MS" panose="030F0702030302020204" pitchFamily="66" charset="0"/>
              </a:rPr>
              <a:t/>
            </a:r>
            <a:br>
              <a:rPr lang="en-AU" sz="6000" dirty="0" smtClean="0">
                <a:latin typeface="Comic Sans MS" panose="030F0702030302020204" pitchFamily="66" charset="0"/>
              </a:rPr>
            </a:br>
            <a:r>
              <a:rPr lang="en-AU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South </a:t>
            </a:r>
            <a:r>
              <a:rPr lang="en-AU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Tainan</a:t>
            </a:r>
            <a:r>
              <a:rPr lang="en-AU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? 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763688" y="4660200"/>
            <a:ext cx="2949606" cy="165618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AU" sz="6000" dirty="0" smtClean="0">
                <a:latin typeface="Comic Sans MS" panose="030F0702030302020204" pitchFamily="66" charset="0"/>
              </a:rPr>
              <a:t>Do you know </a:t>
            </a:r>
            <a:r>
              <a:rPr lang="en-AU" sz="60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Rende</a:t>
            </a:r>
            <a:r>
              <a:rPr lang="en-AU" sz="6000" dirty="0" smtClean="0">
                <a:latin typeface="Comic Sans MS" panose="030F0702030302020204" pitchFamily="66" charset="0"/>
              </a:rPr>
              <a:t>?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" name="ren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4170"/>
            <a:ext cx="9144000" cy="55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0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AU" sz="60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Rende</a:t>
            </a:r>
            <a:r>
              <a:rPr lang="en-AU" sz="6000" dirty="0">
                <a:latin typeface="Comic Sans MS" panose="030F0702030302020204" pitchFamily="66" charset="0"/>
              </a:rPr>
              <a:t> </a:t>
            </a:r>
            <a:r>
              <a:rPr lang="en-AU" sz="6000" dirty="0" smtClean="0">
                <a:latin typeface="Comic Sans MS" panose="030F0702030302020204" pitchFamily="66" charset="0"/>
              </a:rPr>
              <a:t>is in </a:t>
            </a:r>
            <a:r>
              <a:rPr lang="en-AU" sz="6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South Tainan</a:t>
            </a:r>
            <a:r>
              <a:rPr lang="en-AU" sz="6000" dirty="0" smtClean="0">
                <a:latin typeface="Comic Sans MS" panose="030F0702030302020204" pitchFamily="66" charset="0"/>
              </a:rPr>
              <a:t>. 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D:\New Tainan Trip\tainan map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6" t="52172" r="11086"/>
          <a:stretch/>
        </p:blipFill>
        <p:spPr bwMode="auto">
          <a:xfrm>
            <a:off x="0" y="1575318"/>
            <a:ext cx="9144000" cy="528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1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18004"/>
            <a:ext cx="9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How can we go to  </a:t>
            </a:r>
          </a:p>
          <a:p>
            <a:pPr algn="ctr"/>
            <a:r>
              <a:rPr lang="en-AU" sz="540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Rende</a:t>
            </a:r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?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2.bp.blogspot.com/-4GPrip1ZhYU/UFE53-x1xII/AAAAAAAADnM/vI6Dtmp8rlE/s1600/ROAD_TRIP_LOGO_CAR_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896"/>
            <a:ext cx="3528392" cy="24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imwyckoff.com/meetjim/cy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37112"/>
            <a:ext cx="4752528" cy="24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oisoncontrol.org/kids/fieldtrip/images/b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37111"/>
            <a:ext cx="2411760" cy="24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travel by tra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r="-3482"/>
          <a:stretch/>
        </p:blipFill>
        <p:spPr bwMode="auto">
          <a:xfrm>
            <a:off x="12711" y="99110"/>
            <a:ext cx="3279178" cy="232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463" y="226875"/>
            <a:ext cx="1451777" cy="15057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1" y="4953879"/>
            <a:ext cx="1451777" cy="15057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3322" y="2505361"/>
            <a:ext cx="9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How can we go to  </a:t>
            </a:r>
          </a:p>
          <a:p>
            <a:pPr algn="ctr"/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South Tainan?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321" y="2518004"/>
            <a:ext cx="903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dirty="0" smtClean="0">
                <a:latin typeface="Comic Sans MS" panose="030F0702030302020204" pitchFamily="66" charset="0"/>
              </a:rPr>
              <a:t>Let’s go by </a:t>
            </a:r>
          </a:p>
          <a:p>
            <a:pPr algn="ctr"/>
            <a:r>
              <a:rPr lang="en-AU" sz="5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train.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  <p:bldP spid="11" grpId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2" y="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dirty="0" smtClean="0">
                <a:latin typeface="Comic Sans MS" panose="030F0702030302020204" pitchFamily="66" charset="0"/>
              </a:rPr>
              <a:t>We can go </a:t>
            </a:r>
            <a:r>
              <a:rPr lang="en-AU" sz="66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South </a:t>
            </a:r>
          </a:p>
          <a:p>
            <a:pPr algn="ctr"/>
            <a:r>
              <a:rPr lang="en-AU" sz="66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by train.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" y="3140968"/>
            <a:ext cx="9139520" cy="3741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0" y="2123658"/>
            <a:ext cx="9001000" cy="11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5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ntb.gov.tw/core/eng/images/Tainan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8497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4063" y="3114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latin typeface="Comic Sans MS" panose="030F0702030302020204" pitchFamily="66" charset="0"/>
              </a:rPr>
              <a:t>We can go to </a:t>
            </a:r>
            <a:r>
              <a:rPr lang="en-AU" sz="400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Rende</a:t>
            </a:r>
            <a:r>
              <a:rPr lang="en-AU" sz="4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endParaRPr lang="en-AU" sz="40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AU" sz="4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by </a:t>
            </a:r>
            <a:r>
              <a:rPr lang="en-AU" sz="4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train.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D:\New Tainan Trip\Tainan_map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0051"/>
            <a:ext cx="8784976" cy="558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54" y="1556792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04757 0.07315 L 0.06892 0.10973 L 0.08924 0.15093 L 0.09514 0.20811 L 0.09288 0.28102 L 0.09045 0.33334 L 0.03333 0.53496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</TotalTime>
  <Words>136</Words>
  <Application>Microsoft Office PowerPoint</Application>
  <PresentationFormat>如螢幕大小 (4:3)</PresentationFormat>
  <Paragraphs>36</Paragraphs>
  <Slides>18</Slides>
  <Notes>0</Notes>
  <HiddenSlides>0</HiddenSlides>
  <MMClips>3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Office Theme</vt:lpstr>
      <vt:lpstr>PowerPoint 簡報</vt:lpstr>
      <vt:lpstr>Let’s take a trip to a place in South Tainan. </vt:lpstr>
      <vt:lpstr>Where can we go in  South Tainan? </vt:lpstr>
      <vt:lpstr>Rende (仁德) is in South Tainan? </vt:lpstr>
      <vt:lpstr>Do you know Rende?</vt:lpstr>
      <vt:lpstr>Rende is in South Tainan. </vt:lpstr>
      <vt:lpstr>PowerPoint 簡報</vt:lpstr>
      <vt:lpstr>PowerPoint 簡報</vt:lpstr>
      <vt:lpstr>PowerPoint 簡報</vt:lpstr>
      <vt:lpstr>We’re in Rende!</vt:lpstr>
      <vt:lpstr>Rende has Chimei Museum  </vt:lpstr>
      <vt:lpstr>Let’s play museum game!</vt:lpstr>
      <vt:lpstr>PowerPoint 簡報</vt:lpstr>
      <vt:lpstr>PowerPoint 簡報</vt:lpstr>
      <vt:lpstr>Where can we go in  West Tainan? </vt:lpstr>
      <vt:lpstr>Do you know Cigu?</vt:lpstr>
      <vt:lpstr>Cigu is in West Tainan.</vt:lpstr>
      <vt:lpstr>PowerPoint 簡報</vt:lpstr>
    </vt:vector>
  </TitlesOfParts>
  <Company>SYNNEX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Tainan Trip</dc:title>
  <dc:creator>user</dc:creator>
  <cp:lastModifiedBy>user</cp:lastModifiedBy>
  <cp:revision>92</cp:revision>
  <dcterms:created xsi:type="dcterms:W3CDTF">2014-12-31T03:31:25Z</dcterms:created>
  <dcterms:modified xsi:type="dcterms:W3CDTF">2015-09-23T05:17:10Z</dcterms:modified>
</cp:coreProperties>
</file>