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5" r:id="rId2"/>
    <p:sldId id="296" r:id="rId3"/>
    <p:sldId id="297" r:id="rId4"/>
    <p:sldId id="298" r:id="rId5"/>
    <p:sldId id="299" r:id="rId6"/>
    <p:sldId id="311" r:id="rId7"/>
    <p:sldId id="300" r:id="rId8"/>
    <p:sldId id="301" r:id="rId9"/>
    <p:sldId id="302" r:id="rId10"/>
    <p:sldId id="303" r:id="rId11"/>
    <p:sldId id="304" r:id="rId12"/>
    <p:sldId id="305" r:id="rId13"/>
    <p:sldId id="306" r:id="rId14"/>
    <p:sldId id="307" r:id="rId15"/>
    <p:sldId id="308" r:id="rId16"/>
    <p:sldId id="309" r:id="rId17"/>
    <p:sldId id="310" r:id="rId18"/>
    <p:sldId id="258" r:id="rId19"/>
    <p:sldId id="315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5ADCE"/>
    <a:srgbClr val="F9CFED"/>
    <a:srgbClr val="CC0066"/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660" y="-13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2C2C3-C2D5-490C-91B3-AA48EFF7EE81}" type="datetimeFigureOut">
              <a:rPr lang="en-US" smtClean="0"/>
              <a:t>9/1/2015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0F331-D47E-4D27-8FFE-260DFA48D6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1967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2C2C3-C2D5-490C-91B3-AA48EFF7EE81}" type="datetimeFigureOut">
              <a:rPr lang="en-US" smtClean="0"/>
              <a:t>9/1/2015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0F331-D47E-4D27-8FFE-260DFA48D6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9880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2C2C3-C2D5-490C-91B3-AA48EFF7EE81}" type="datetimeFigureOut">
              <a:rPr lang="en-US" smtClean="0"/>
              <a:t>9/1/2015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0F331-D47E-4D27-8FFE-260DFA48D6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668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2C2C3-C2D5-490C-91B3-AA48EFF7EE81}" type="datetimeFigureOut">
              <a:rPr lang="en-US" smtClean="0"/>
              <a:t>9/1/2015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0F331-D47E-4D27-8FFE-260DFA48D6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5252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2C2C3-C2D5-490C-91B3-AA48EFF7EE81}" type="datetimeFigureOut">
              <a:rPr lang="en-US" smtClean="0"/>
              <a:t>9/1/2015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0F331-D47E-4D27-8FFE-260DFA48D6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3558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2C2C3-C2D5-490C-91B3-AA48EFF7EE81}" type="datetimeFigureOut">
              <a:rPr lang="en-US" smtClean="0"/>
              <a:t>9/1/2015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0F331-D47E-4D27-8FFE-260DFA48D6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0466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2C2C3-C2D5-490C-91B3-AA48EFF7EE81}" type="datetimeFigureOut">
              <a:rPr lang="en-US" smtClean="0"/>
              <a:t>9/1/2015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0F331-D47E-4D27-8FFE-260DFA48D6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8886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2C2C3-C2D5-490C-91B3-AA48EFF7EE81}" type="datetimeFigureOut">
              <a:rPr lang="en-US" smtClean="0"/>
              <a:t>9/1/2015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0F331-D47E-4D27-8FFE-260DFA48D6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4473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2C2C3-C2D5-490C-91B3-AA48EFF7EE81}" type="datetimeFigureOut">
              <a:rPr lang="en-US" smtClean="0"/>
              <a:t>9/1/2015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0F331-D47E-4D27-8FFE-260DFA48D6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775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2C2C3-C2D5-490C-91B3-AA48EFF7EE81}" type="datetimeFigureOut">
              <a:rPr lang="en-US" smtClean="0"/>
              <a:t>9/1/2015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0F331-D47E-4D27-8FFE-260DFA48D6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1317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2C2C3-C2D5-490C-91B3-AA48EFF7EE81}" type="datetimeFigureOut">
              <a:rPr lang="en-US" smtClean="0"/>
              <a:t>9/1/2015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0F331-D47E-4D27-8FFE-260DFA48D6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8835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52C2C3-C2D5-490C-91B3-AA48EFF7EE81}" type="datetimeFigureOut">
              <a:rPr lang="en-US" smtClean="0"/>
              <a:t>9/1/2015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50F331-D47E-4D27-8FFE-260DFA48D6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507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32" y="0"/>
            <a:ext cx="91440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6600" dirty="0" smtClean="0">
                <a:latin typeface="Comic Sans MS" panose="030F0702030302020204" pitchFamily="66" charset="0"/>
              </a:rPr>
              <a:t>We can go </a:t>
            </a:r>
            <a:r>
              <a:rPr lang="en-AU" sz="6600" dirty="0" smtClean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latin typeface="Comic Sans MS" panose="030F0702030302020204" pitchFamily="66" charset="0"/>
              </a:rPr>
              <a:t>West </a:t>
            </a:r>
          </a:p>
          <a:p>
            <a:pPr algn="ctr"/>
            <a:r>
              <a:rPr lang="en-AU" sz="6600" dirty="0" smtClean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latin typeface="Comic Sans MS" panose="030F0702030302020204" pitchFamily="66" charset="0"/>
              </a:rPr>
              <a:t>by motorcycle.</a:t>
            </a:r>
            <a:endParaRPr lang="en-US" sz="6600" dirty="0">
              <a:ln>
                <a:solidFill>
                  <a:schemeClr val="tx1"/>
                </a:solidFill>
              </a:ln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26" name="Picture 2" descr="http://image.motorcyclistonline.com/f/features/122_1009_best_cruiser_triumph_thunderbird/30212794+w799+h499+cr1+ar0/122_1009_29_o%2Btriumph_thunderbird%2Bfront_left_side_vie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" y="2204864"/>
            <a:ext cx="9144000" cy="4649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9830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AU" sz="6000" dirty="0" smtClean="0">
                <a:latin typeface="Comic Sans MS" panose="030F0702030302020204" pitchFamily="66" charset="0"/>
              </a:rPr>
              <a:t>Do you know </a:t>
            </a:r>
            <a:r>
              <a:rPr lang="en-AU" sz="6000" dirty="0" err="1" smtClean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Comic Sans MS" panose="030F0702030302020204" pitchFamily="66" charset="0"/>
              </a:rPr>
              <a:t>Nansi</a:t>
            </a:r>
            <a:r>
              <a:rPr lang="en-AU" sz="6000" dirty="0" smtClean="0">
                <a:latin typeface="Comic Sans MS" panose="030F0702030302020204" pitchFamily="66" charset="0"/>
              </a:rPr>
              <a:t>?</a:t>
            </a:r>
            <a:endParaRPr lang="en-US" sz="6000" dirty="0">
              <a:latin typeface="Comic Sans MS" panose="030F0702030302020204" pitchFamily="66" charset="0"/>
            </a:endParaRPr>
          </a:p>
        </p:txBody>
      </p:sp>
      <p:pic>
        <p:nvPicPr>
          <p:cNvPr id="3" name="nansi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51" y="1484784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445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r>
              <a:rPr lang="en-AU" sz="6000" dirty="0" err="1" smtClean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Comic Sans MS" panose="030F0702030302020204" pitchFamily="66" charset="0"/>
              </a:rPr>
              <a:t>Nansi</a:t>
            </a:r>
            <a:r>
              <a:rPr lang="en-AU" sz="6000" dirty="0" smtClean="0">
                <a:latin typeface="Comic Sans MS" panose="030F0702030302020204" pitchFamily="66" charset="0"/>
              </a:rPr>
              <a:t> is in </a:t>
            </a:r>
            <a:r>
              <a:rPr lang="en-AU" sz="6000" dirty="0" smtClean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Comic Sans MS" panose="030F0702030302020204" pitchFamily="66" charset="0"/>
              </a:rPr>
              <a:t>East Tainan.</a:t>
            </a:r>
            <a:endParaRPr lang="en-US" sz="6000" dirty="0">
              <a:ln>
                <a:solidFill>
                  <a:sysClr val="windowText" lastClr="000000"/>
                </a:solidFill>
              </a:ln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easttainan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412776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609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4183" y="2564904"/>
            <a:ext cx="903981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5400" dirty="0" smtClean="0">
                <a:latin typeface="Comic Sans MS" panose="030F0702030302020204" pitchFamily="66" charset="0"/>
              </a:rPr>
              <a:t>How can we go to  </a:t>
            </a:r>
          </a:p>
          <a:p>
            <a:pPr algn="ctr"/>
            <a:r>
              <a:rPr lang="en-AU" sz="5400" dirty="0" err="1" smtClean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latin typeface="Comic Sans MS" panose="030F0702030302020204" pitchFamily="66" charset="0"/>
              </a:rPr>
              <a:t>Nansi</a:t>
            </a:r>
            <a:r>
              <a:rPr lang="en-AU" sz="5400" dirty="0" smtClean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latin typeface="Comic Sans MS" panose="030F0702030302020204" pitchFamily="66" charset="0"/>
              </a:rPr>
              <a:t>?</a:t>
            </a:r>
            <a:endParaRPr lang="en-US" sz="5400" dirty="0">
              <a:ln>
                <a:solidFill>
                  <a:schemeClr val="tx1"/>
                </a:solidFill>
              </a:ln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26" name="Picture 2" descr="http://2.bp.blogspot.com/-4GPrip1ZhYU/UFE53-x1xII/AAAAAAAADnM/vI6Dtmp8rlE/s1600/ROAD_TRIP_LOGO_CAR_NEW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6896"/>
            <a:ext cx="3528392" cy="2413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jimwyckoff.com/meetjim/cycl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4058" y="4402323"/>
            <a:ext cx="3926054" cy="2420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poisoncontrol.org/kids/fieldtrip/images/bu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4437111"/>
            <a:ext cx="3131840" cy="2420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Image result for travel by train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88" r="-3482"/>
          <a:stretch/>
        </p:blipFill>
        <p:spPr bwMode="auto">
          <a:xfrm>
            <a:off x="12711" y="99110"/>
            <a:ext cx="3279178" cy="2321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2463" y="226875"/>
            <a:ext cx="1451777" cy="1505700"/>
          </a:xfrm>
          <a:prstGeom prst="ellipse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81" y="4974637"/>
            <a:ext cx="1451777" cy="1505700"/>
          </a:xfrm>
          <a:prstGeom prst="ellipse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42245" y="2564904"/>
            <a:ext cx="903981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5400" dirty="0" smtClean="0">
                <a:latin typeface="Comic Sans MS" panose="030F0702030302020204" pitchFamily="66" charset="0"/>
              </a:rPr>
              <a:t>How can we go to  </a:t>
            </a:r>
          </a:p>
          <a:p>
            <a:pPr algn="ctr"/>
            <a:r>
              <a:rPr lang="en-AU" sz="5400" dirty="0" smtClean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latin typeface="Comic Sans MS" panose="030F0702030302020204" pitchFamily="66" charset="0"/>
              </a:rPr>
              <a:t>East Tainan?</a:t>
            </a:r>
            <a:endParaRPr lang="en-US" sz="5400" dirty="0">
              <a:ln>
                <a:solidFill>
                  <a:schemeClr val="tx1"/>
                </a:solidFill>
              </a:ln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9971" y="2564904"/>
            <a:ext cx="903981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5400" dirty="0" smtClean="0">
                <a:latin typeface="Comic Sans MS" panose="030F0702030302020204" pitchFamily="66" charset="0"/>
              </a:rPr>
              <a:t>Let’s go by </a:t>
            </a:r>
          </a:p>
          <a:p>
            <a:pPr algn="ctr"/>
            <a:r>
              <a:rPr lang="en-AU" sz="5400" dirty="0" smtClean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latin typeface="Comic Sans MS" panose="030F0702030302020204" pitchFamily="66" charset="0"/>
              </a:rPr>
              <a:t>bus.</a:t>
            </a:r>
            <a:endParaRPr lang="en-US" sz="5400" dirty="0">
              <a:ln>
                <a:solidFill>
                  <a:schemeClr val="tx1"/>
                </a:solidFill>
              </a:ln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2532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11" grpId="0"/>
      <p:bldP spid="11" grpId="1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32" y="0"/>
            <a:ext cx="91440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6600" dirty="0" smtClean="0">
                <a:latin typeface="Comic Sans MS" panose="030F0702030302020204" pitchFamily="66" charset="0"/>
              </a:rPr>
              <a:t>We can go </a:t>
            </a:r>
            <a:r>
              <a:rPr lang="en-AU" sz="6600" dirty="0" smtClean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latin typeface="Comic Sans MS" panose="030F0702030302020204" pitchFamily="66" charset="0"/>
              </a:rPr>
              <a:t>East </a:t>
            </a:r>
          </a:p>
          <a:p>
            <a:pPr algn="ctr"/>
            <a:r>
              <a:rPr lang="en-AU" sz="6600" dirty="0" smtClean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latin typeface="Comic Sans MS" panose="030F0702030302020204" pitchFamily="66" charset="0"/>
              </a:rPr>
              <a:t>by bus.</a:t>
            </a:r>
            <a:endParaRPr lang="en-US" sz="6600" dirty="0">
              <a:ln>
                <a:solidFill>
                  <a:schemeClr val="tx1"/>
                </a:solidFill>
              </a:ln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pic>
        <p:nvPicPr>
          <p:cNvPr id="6146" name="Picture 2" descr="http://www.stinesvillepentecostalchurch.com/sitebuildercontent/sitebuilderpictures/Bus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5" y="2285121"/>
            <a:ext cx="5362575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3058951"/>
            <a:ext cx="3326599" cy="3250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309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tntb.gov.tw/core/eng/images/Tainan-ma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84784"/>
            <a:ext cx="8784976" cy="5373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-24063" y="31141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4000" dirty="0">
                <a:latin typeface="Comic Sans MS" panose="030F0702030302020204" pitchFamily="66" charset="0"/>
              </a:rPr>
              <a:t>We can go to </a:t>
            </a:r>
            <a:r>
              <a:rPr lang="en-AU" sz="4000" dirty="0" err="1" smtClean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latin typeface="Comic Sans MS" panose="030F0702030302020204" pitchFamily="66" charset="0"/>
              </a:rPr>
              <a:t>Nansi</a:t>
            </a:r>
            <a:r>
              <a:rPr lang="en-AU" sz="4000" dirty="0" smtClean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latin typeface="Comic Sans MS" panose="030F0702030302020204" pitchFamily="66" charset="0"/>
              </a:rPr>
              <a:t> </a:t>
            </a:r>
            <a:endParaRPr lang="en-AU" sz="4000" dirty="0">
              <a:ln>
                <a:solidFill>
                  <a:schemeClr val="tx1"/>
                </a:solidFill>
              </a:ln>
              <a:solidFill>
                <a:srgbClr val="00B05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AU" sz="4000" dirty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latin typeface="Comic Sans MS" panose="030F0702030302020204" pitchFamily="66" charset="0"/>
              </a:rPr>
              <a:t>by </a:t>
            </a:r>
            <a:r>
              <a:rPr lang="en-AU" sz="4000" dirty="0" smtClean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latin typeface="Comic Sans MS" panose="030F0702030302020204" pitchFamily="66" charset="0"/>
              </a:rPr>
              <a:t>bus.</a:t>
            </a:r>
            <a:endParaRPr lang="en-US" sz="4000" dirty="0">
              <a:ln>
                <a:solidFill>
                  <a:schemeClr val="tx1"/>
                </a:solidFill>
              </a:ln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Picture 2" descr="D:\New Tainan Trip\Tainan_map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48" y="1324290"/>
            <a:ext cx="8964489" cy="5533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http://womenonthefence.com/wp-content/uploads/2010/06/camp_bus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48" y="3249758"/>
            <a:ext cx="2195917" cy="1756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715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059 0.01412 L 0.27847 0.00926 L 0.40712 0.01713 L 0.525 -0.00671 L 0.6559 -0.06065 " pathEditMode="relative" ptsTypes="AAAAA">
                                      <p:cBhvr>
                                        <p:cTn id="9" dur="2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143000"/>
          </a:xfrm>
        </p:spPr>
        <p:txBody>
          <a:bodyPr>
            <a:normAutofit/>
          </a:bodyPr>
          <a:lstStyle/>
          <a:p>
            <a:r>
              <a:rPr lang="en-AU" sz="6600" dirty="0" smtClean="0">
                <a:latin typeface="Comic Sans MS" panose="030F0702030302020204" pitchFamily="66" charset="0"/>
              </a:rPr>
              <a:t>We’re in </a:t>
            </a:r>
            <a:r>
              <a:rPr lang="en-AU" sz="6600" dirty="0" err="1" smtClean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Comic Sans MS" panose="030F0702030302020204" pitchFamily="66" charset="0"/>
              </a:rPr>
              <a:t>Nansi</a:t>
            </a:r>
            <a:r>
              <a:rPr lang="en-AU" sz="6600" dirty="0" smtClean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Comic Sans MS" panose="030F0702030302020204" pitchFamily="66" charset="0"/>
              </a:rPr>
              <a:t>!</a:t>
            </a:r>
            <a:endParaRPr lang="en-US" sz="6600" dirty="0">
              <a:ln>
                <a:solidFill>
                  <a:sysClr val="windowText" lastClr="000000"/>
                </a:solidFill>
              </a:ln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242" name="Picture 2" descr="http://www.taiwan-tour.tw/en-us/resource/images/9996980166fe6587.jpg/@@images/4b3eec21-809b-44c1-9f25-4c5ff20d84cf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00808"/>
            <a:ext cx="4572000" cy="5157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s://migachan.files.wordpress.com/2013/05/p1010776-e1369470380830.jpg?w=500&amp;h=66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700808"/>
            <a:ext cx="4572000" cy="5157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6385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60648"/>
            <a:ext cx="9144000" cy="1143000"/>
          </a:xfrm>
        </p:spPr>
        <p:txBody>
          <a:bodyPr>
            <a:normAutofit/>
          </a:bodyPr>
          <a:lstStyle/>
          <a:p>
            <a:r>
              <a:rPr lang="en-AU" sz="6600" dirty="0" err="1" smtClean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Comic Sans MS" panose="030F0702030302020204" pitchFamily="66" charset="0"/>
              </a:rPr>
              <a:t>Nansi</a:t>
            </a:r>
            <a:r>
              <a:rPr lang="en-AU" sz="6600" dirty="0" smtClean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Comic Sans MS" panose="030F0702030302020204" pitchFamily="66" charset="0"/>
              </a:rPr>
              <a:t> has papaya.   </a:t>
            </a:r>
            <a:endParaRPr lang="en-US" sz="6600" dirty="0">
              <a:ln>
                <a:solidFill>
                  <a:sysClr val="windowText" lastClr="000000"/>
                </a:solidFill>
              </a:ln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1266" name="Picture 2" descr="http://i.ytimg.com/vi/qPK1hRtnph4/maxresdefaul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481076"/>
            <a:ext cx="9144000" cy="5390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://www.webweaver.nu/clipart/img/misc/food/fruit/papay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377976"/>
            <a:ext cx="4003204" cy="3385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6200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1155" y="320675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AU" sz="6600" dirty="0" smtClean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Comic Sans MS" panose="030F0702030302020204" pitchFamily="66" charset="0"/>
              </a:rPr>
              <a:t>Let’s play a papaya game!</a:t>
            </a:r>
            <a:endParaRPr lang="en-US" sz="6600" dirty="0">
              <a:ln>
                <a:solidFill>
                  <a:sysClr val="windowText" lastClr="000000"/>
                </a:solidFill>
              </a:ln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AutoShape 2" descr="data:image/jpeg;base64,/9j/4AAQSkZJRgABAQAAAQABAAD/2wCEAAkGBxQTEhUUExQVFhUXGR4ZGBgYGB0fGBwbHBgdIB8aGBwYHSggGhwlHBwdITEiJSkrLi4uGCAzODMsNygtLisBCgoKDg0OGxAQGywkICYsLDQuNywsNCwsNCwsNCwsLDQsLCwsLCwsLCwsLywsLCwsLCwsLCwsLCwsLCwsLCwsLP/AABEIAMkA+wMBIgACEQEDEQH/xAAcAAACAwEBAQEAAAAAAAAAAAAEBQMGBwIBAAj/xABHEAACAQIEAwYDBAgEAwcFAAABAhEAAwQSITEFQVEGEyJhcYEykaEHUrHBFCNCYnKC0fAzkrLhorPSFSQ0ZKPC8UNEc4PT/8QAGgEAAwEBAQEAAAAAAAAAAAAAAgMEBQEGAP/EADIRAAICAQIDBQcEAgMAAAAAAAECABEDEiEEMUFRYXGx8BMiMoGRocFC0eHxBSMUFST/2gAMAwEAAhEDEQA/AMTUUXhkoNDTDCR0Pzo7nKjLC26Wdpv/ABDeg/0im1gDoaW9o7LHENCk6LsP3RQM1kfP8QwtAzSvs/Hhs/wp+Aql4c/99xn/AOV/+aau3YEgLaB0IVQZ3Ggqj3la3jMXnBWXdhIIJHeHVdPrTSeUXp5z3ioljG21R4a0o0jeghiyXkeIE+/v50wa6I2Irtgm5yiIx4nw9bNxcik2rh8JOpBBGe2x6rMg81ZT1o/FcJVBe1P6m2tzWP2kVoOmo8VMcfka+2DuEAXEt3LTfduBNPz9QzDmKmxbhbvEWOy28Np5Zbcj6VAOJcgDkaHzsr/UecSi/n5GVnFYJLWUXy2dgD3aAeEH7xbn/fmZsNgLbi6VJItoXUwASApMMI6iNImjO2VmMdcbQq62nTzXulU+2dGp4mFtJae7btIufBC49uCUliR8J5EE+oApzZmXEr2SWrw5g/x5xQQF2XoP5lctYG2bIvMDHed2Qsc0ZpE85A9ponGcGs24A70uyK65iuWCSIMAHYH6UVibgbh6sERP+9RFtco/wWMwOetF9o7cXbI/8taPzz1VhLNmXUSN22vsqpHmZRibSOi/eJzwtRaF0qcveZTBjwkbgkHXMVHvXeJ4SiO6AEhWK+KCTBInQD5U/TABkUKzQUtyrlAsXb7KYkDxKUkc9hHWDi1jLdeSTmhySUgl0VzCrqgBaIbeJFOwZtWcg9/4r13xeTEBiBHd+b9d0R47ha22QRo9pLg6ajxD2Ov8wqe52fXvkskMC9sOSN5hpAkED4elWvF4BbzKjED9FW1cbzstYU3FH8wU+9SYFTcxOAuMNbtu7PqmbT/iqNuLyFKHQN5Er9hKhw6Br718wGlCwnDVuW7zajukziPIN8XyFR8Q4Wlnw3C3elA4VQMgBmASdTsdRTzs0AcPjD/5Qn+/nXaquMwV0OIxGDtF0ufetDdH66aesHrNWRnGUm/dBW/mB9r5xCBTjA/UQa+v7RBxbhNqy5SbhaMy7RrMT8qkv8DRcStiWhiBJidWI0gQNAORp/27ZRcRO6tScPbbvCs3BOY+Fp026czUnG7YHEsP5rYP+Zj+c0nEz6VJ6hj9KqNyBbauhX83KviuDItl3AJZLmWSf2cqzI23aZ/doG9w5BhTdIOcvCa6ZVyhjHOS4/yNV9vYdALqOPDcxdyz7m0sfUR70mxmCAw163oTh0QMY5sru0eRYE+9JTiWrSe1fptf38444FvUOw/XevtM5uoDuKbcIueFh5fmKhGEZ2W3bUs7kKoG5JOgAqw4a1Yw104dXzXA2V7onxa/sxss5THMA7mqyfZtcWi+1WKMSaX3ae9pOGPZOZyWtk6NMxJMSZGYnmeVVy5c/d/4pova64v2JxmeXDptQr1I7/u/Wh2Pl9aU0aokbV5XprylmNktlaa4NPWhLFmmuCGtLJjFENw1ryNMrtvx+w/0io7FuiBahz6/lUuVtxKMY5y09kfjFPPtfH/dMPpJ70j/ANNqqXZfgK98XUgFjJ0PMz1q2/axajA4YHldA/8ATargZKwmEXLUMd9zPzrtHA0P402fA5xIInlvr9KWYjAN1WP5v+mlrkBM+Illx+HvXcTaztaFy4AEZM3hykwWDaiN5GnyNdrxO7cTEuTaHeBBdBD5pUZVyxoCSI9Ryoa9xdyQVgZFYJJJILKik/DoPBMdWNDYli3flYXvSrRJgGZbltmJI9RSsaMQAy8q8wT+PpCcgWQe3y9fWPheuZFS4MNfW3aN1M6uStvTwg+EkH7pkeHXlXGK4xeTOzvbY4q0ARlaVtywGWAEWCpEAnYaUut4k8zA7kWjEz6iRtFCcSxZZbahm8ChcpJyaFjmA+94o25U1MZsal8fPzqJdhRo+HrwuPsI125hrdgd0Fe6z2g2bO7hcpAIlQNcozRJqXi/EnudzcuG2GayoVUDhgis6gtmETmDDQ9NKTcO4qYsypL4csyQfCZbMA06iH103BI86L4gl97dkFTlRPvJqS7Nm3na4oin43IyhjVWfvfn7t98lfEDjIHOh9q/mPMFibriyFez42SygOfNmtXM4zGMsTdBJB1B01FRYnENeT9Iburea0rsf1klQ4sKCvihsygaACDJpTgLly2bBKT3V3vT401DC2QPi3hPrRFjEXzaAOeRa7suLi5iBe7zctJBBC105NLalrn3df4qdXHa018u/wBdsLucVuX7ly5mRP1X6w+LKLahV1ADMdl2n2E0XheK4gJhygUCwl2/baDOUM3eK2uuqxA++NarvC0u2rq3IPhJkKyHNEZkMt8JBg76HammCxV1US33YKBCh8aZvGHLgSdASyEg7d2KLM4+HGAQK8mH7TmPGebkgn9xGN7ibZMUqW8FZ72yty4VS7mKXMpBBEgMDcHh0EtOtCFn7trGGs27Pfmytxjdd3fvbZdVzOIRRBzAfWlN+7cyuzIQDZt2SSy7p3WsTJHg+vlUT8RLqFLOAO6iCTlNu2VlRpBMzy2pQQ/p7R+Ol7/P5Ruofq9c/pHWO4ocUrXLlvBwAthbxW9yBICKToQJJLII+VF2cfiGawXsYZrtpzh1u3FYsjW1zDMVMEEE5WjfXQnVDibveM2cQrXBcgbzlymdIlhqTyNeYrjDqzPmHidmYCY8WWIkbjIINfPhyadl9V/d9OU+TLjLbt6v+qh3EMZiL6Mh7oeH9P8ADmnxLoup31Aj01oKxfvhLrHu2XFWXuOz5trecMPDEGCY8vSl+G446CVGpS1bJ/ctg5h/Np8qjTijiz3YBKlGtIsSSSWMgejMD6+QoDrC6Qo9fzX0jFVSdRJ9ej9Zz2dxIt4m0/NSSDp4TlOVtdPCYbXpSNXNy94ZQuxkzqATJ9P96P4VZfv7ZPhlsswSZMqIEa6kaUDggEumeQMe9UH33EFRoxmWLCMFuDDMxNm7FskgErn0zrm2MnfzNI8fgjZdrb7ozIQIHwmNxIk0RjiG15EVK2JsXPFfDq4EFrYHj0OpEQNcogDSCeejMi6WsCBjfUuljvFeLw+VVYfC0xO+m45TFAOKbcYxVtiq2VZbaCBm+JjOrHpPSlb0HTeHsDtIGFcVK9R0lhGiOMLTPD2qDwlumtlYqFsm8rTHDsGI503SwC2/08qVWRTsWCHkdPyqXM1sJVjx7GWDszbCuP6VY/tAwHf4S0o371fqrCk3ZsgtrvV14ik2bfk6n5TWgGOmRMvvTKW4JYwr91ee8SMpOVUKjMJ0JM842pqvZnCuQM93UdE6HzpT9p2IjEXADBhJ6xloPs/jALolgUy667HXbz5UNqDtFsDJ8TwHBh2GbFacwlvrr+1XH/YeDBZS2KJGo/VpEf5qvdvhK3EaSDIBDcxykabjXSqmbai44JA00PKdKsxgGS5MhAi/C9m8I6NcFzEgAxlKJO2/xeo9qKs9lsH4f1mJ8U/sW/8Aqqw8HS2mBZmjVyrxy8IKg9NTp7UDgmDC2J1SSfTlVKqJG7FgDIOG9k8IXUd5fXNI8SJGnWGpni/s/wAPlaXveHoqa/WmHDcJ3jW/KSx6CNT7/nTzCY0XGyADJkgEeXP5AUL2Ph+cLGFPxfLnMxxXYzBrlBfEyf3bfP8AmqReyGEA+LEjWPht9N/iq2cat+PllXKQOfQn8KHGIGSAJado9daBWMYygSqjspgxcyg4okCfhtxp/PTJuy+GA3xAmP2U5/z0zwVsd/mMRt9KdNZWBOskfIEmmBiILqD6Mo7dlsLJE4mQJ+C3/wD0oqx2UsAAhr/LdE8/3/KrHZtgsfQjUeelNbeEBtGPI7HTU/1olcjnFulg15n95TF4FYgkvf0/dT/rpRi+z2GuBmNzEAAT8CdYA+PcnSrPxe6tuJ01A+mlc8E7tsNfRo0tMzE/uCV19dfn1p7XUkxEapSDwLD7Zr+n7qfL46acHwNiypvQ7Bma0e8hYy2wwQFSYDMyyQQRlr3BIty7lLqqsV1A2EkkxzMTTHtTjEYfo1oDulVin8p1Zj+8CTPM1NxDBRpmjwanIdR5CUy7icS6oJsqVuN4FWLggAiW2IAAZSNN5MgUoxeDe7f71QsXRmgaQwAzAgfDrJ96b37yqIU7vp1bQDkPEZPOpsLhe6E5izQCSIygiCcpnxACdeeURUONtLXNB0LKQJXMdbKmDuN6hwmBa7mIKqqiWZzCidhPU9KO4v4nZirLJbUjwkrEBSJk5dSeVAXRCm24IIbMCNf2YjePf1q05A3wmRDEVPvCRYzBFAGzI6nTMjSAeh6H+lL3p1YsBcLfd92Kqg85mflzpG1Lu43TVSNqjqRqjoDDEs2AFOMOlLMBa1qyYLC1hZWAM2caybC4WdqC47jsRavFVYhcqx4VO6idSKsuDwdDcVtRfYOsjKu4/dFSrm97t2jmQ6dpbOy+Hnupkl1Uk/yyeXWPn5Us7H9rMViMVesX2VrdssVhAD4bmUSRvoau3BMAsWWUbINZ/dEDz5/SqB2cwD2MdfLCAQxB8u9FaT5qUd8iCh2ME+0TDZ8W7DXwpI/kFV7s3hM+JRHAIOkEaR0irF23tlsU1xDDZV/0ilvZm/OKTOuW4DI6Nrtr+FHja2iMi0JZOEYq7g8ZdS2O8wneQ1vNLWgYlkzclJ2nUL6GvOL4PKSFMgTB9CR+VF2LLLi7imfHc7xY5qxmQeY3WPI0BxbGLZxDqSsZnlf/ANj6+v5CtXDQO8ys9kbRjgkLcNuTv30R1EJ+FKuEW2Ry/Kcvqsa/j9KtPD1VuHsUII7ydD5JvVM7S8UtpZGS8qmWLBW1BJ2OXbQczTjnXGtnfeT+wbIwA22l9uKLWHYrvdOUfwgSfnMVL2btxmJ5L+Jqgdje1bYpf0d2k25Ns8yDqQeu2lMeK8ea2CoOUERmkgQZ3I2Omm256UrNxCrivqY/BwzPlrovrzj/AI6oNwwQfDGh+7r+VLpyWS51iSesVR8DiblrEC+EuGwhJugsCRnBQsOR0Mx5elXbhtz9IwxzKUmVYbkSInodPypeHKHG0dmwFDvKdgeweM4jZ/S3xC285JRCCRkBIGg0H48+dfdlcbiMHjF4fefvFach1lTlnSdcuhEe9aPwfht3CYNVW+pSzacBSFIZhmysX5cpG3Ks8tYRn4rhrxuG6QhdyVAIlYA8IjdvwqXHkb2g3l2XCvsjtyl+fEJZBa5szBV5SdNPw+dccX4Xft2xf745sxY6QuXXwRMARAMztyoLtJwf9LyW/wBlXBb+E7j3296N453lzB27Jw5ywZtkg/q0yhdMm/iBg7Ac6bxGVw1A1J+GwKy3VyrWOI/pdt3IhkMEcuoZfIxTPs0uZMX07hv9DUq4fbCrCg+Kf5REQdZ0/KjMNjf0ew6+GbilPEYEQVLeupgeVamPIfYW0xsmEf8AK0pK6cSQwKEgqdDz9TR+HxCXDc2V+4fwkeFjAPgPL4D4Y56HojwV0vcdAp8OzbhqZWrHdsHblEjqNZHuCRRMgzDUISZTwvuGKcLhg9+xMRnWcwMTm0+HWJ6flUPHMXda+1hSEgnNlO0HnBifl1ipuInLKTqpgR5Hf8DQFziL3rhe58QVVzSdYG5nnEeVZ+JAX0ma+fIRjLCQX8RcsvCuYHIwQZAkEHrQT4/WTbtHyymPimAA2nTTlR2JwzOzZQTADGOmgnT1oD9Hqp8S3ykSZ2rnBcTeZ4zHQbDkPQUK60ZdIH+39aEuGlEARgYnnIGrg1IwqM0oxwl24bZ1FXLhOFmKTcK4cTrFWvh9iIrzHENYnpcSSw8H4aGZVjc6+g3oLjXDx31w/vR9B+QppwnGm1LaRGpI2HPahr3ELbXrRY/4t7KB1iOvUVnrWwHO9+yorKHUk9K+8uNjB92EA2CgfIAVnOLxj27hZ18GcqSehPLmeunStM4lfy2yQNeXrWVnhbYpWuvcuL42AW2qgaGNS8ydNorV4wo2QLfLf68vKR8MdiTJL/CrWLuEWL9vvAoMZjqY+EQOWg15n0qrXLerd5auutuc9y0phI55gZkbyNopZcXusXkW4WKXigcAK4IYbgbmCNOZHlWk8IwX6Lhlt96PhAb4fiYSXzMYMbQPrpVK+7UEqXJiHDC/bw637dw42zalgD/jLaZRORwfEFiYInXyqh8T48MTfvXY0uOzAcwCdARygRWo9nuCd2mIWxcYZmcW0JPdiUUnw7KSxbzAaOlVy52AsXcOL7uLN4hsyDUZgxjKBrtAqp8g1BW7Lki4iQa5ypYfiN61YvW7TRbvFS/XwhtPIHNr1gVdPs/t27WES8+TNdNwAC3nunKWHhgEiIAiPWl3DOCC1iEtMpu2WViHI8JKjWPcjQ9acX+PWeHWgmHCs5d8tv4ipJJOkhgpOsee1HkxM6al7oGLMuJ9DCc8dwloMmLS44a2DDFcrOZjIykDn11rvj3Zy492xdUMUuww6J1BP7Ikg+e3Ohezn6RjsQLmKdUw9s5vGpClgNraHxO3OTAGmhnXSsfiLboqWwTbAU5uZYHwKdo1Gb+XzrtKyDHe8ZrK5Dkr3ZVeJcH7vArYuX0VRIY20AzADQEsSeWrDWl/YbEWbeEUk5M4ki44ZyRpvoWEDSBERQvG+LP31xbuQi3AXwjMc6qwkzvDREDUHpVV4jiGY5gTHlvVfCcMasyfi84PurNIwnajDi2ynNbQE6gxMnnyBk7HrzqncG7SWreJe64/Uv4UbRmUKTq0HmTtyyiqrxW+e5YSTLKR0zdT5R+VeWwDZVgIMwY8hEx6CnDhcfti3dAPEv7EJNlsccsd291GFwASQp8eUb+HcH2obj3aXDKWi4pvQVKhP1kH9ljExoDHpWVcPxJUyJ05yZnyq7YHiKXsOHuwSkliYk5SQNdzpFT8Zhqmj+Cy81hHALAFnPGbMW0bcQSB+AMUNf7CYjF5bjLZyMBlJa4GCRMwHAOpiIp92Qsr3EXTBkkDcCesc6ZcO4zb7u7bVrtxbQzMyWyQAQAAN9AROm0+Ro8+dTjAU7xHD4GGYs4sHrM04PgThmINsjMJGukHY89xymdKJxGZ2MA7f1o3BxdMz4QxVAdwoCiPpTR1toCTAAG596v4SxiBaZX+RIOelEFxHZqbdm6NMyhW9QBr7jT2pd2j4Glo2FQCWXU9WJHPrygTR2O7fIltbSoCFBBLMBPmABp70hxfaEYl7ADZb1uO7DmAwzSCrbTPpSNark1eMt9nky4dB7BGnD+F6KLdt3dlIuE5VUAwAkOwLDrpqY6VW+1HZq5YzM0gKAWWVIWWgfCTvpvzmrH2W4g17G3bdpQRZQmSSSxVoVRsBrOscj1qP7VMRkUKqlTfhrgI+4RAVhodcs+g60gZ2Z6uUHhlTHYHKZo5od6kuVAaY0BBOWriumrg0oxom9YS0AAANKZ2EGlV/hWNkCrFw5C5026147KDPWgirja3hc1sjkdD6Ug4zwkDE4EDneb/AJZq+9ncOVViecRSvtg8Yjhp/wDNZf8ANaf+lV8PwNquS+fT7TLy8WQzIOU+xHCsi5tgN+lZM/b0YclGtM5S4xRhcgAG7mIKgQefXcVsP2g4nu8G+XdoXltzEE6z+E1i/D+xbYhHvO+QGRbSDNwxyJEKk6T/AGXewxYXIblQi/bO6gyp4TjDPiGjMDcuFzl/izb9BE/y1pXDMffbBC6L4sybgi6gaVzkhgCZB1ImSPD8yn7FYdFtWF0LN+sKFvgC+MnwnxNITTbMd4rrtzZt2sLcCIAWXICQSddAAWkjToFqrUjkKKiUJQFjcqnD+3n6OSVslyzBi9x5jwqvhRF6KDMyJPKp7fE77vecnLmYNle0pADorKQhJKHLl0BEjU7xVDvpBMzv9CP6j61e+zL5LeIDolxizWwcnd5SEQBwhQEEAcwCZ13M15UBWP8A8XjGTiKZbh/YzFt3d9GusV8JNs5TuWGYOPEuqEZRER5ijfDottVDTCqIET6bUh7PkIH8Wty6yhT+yqMxMaay7tzO3KmV3GLbRnOpjQzoNdfU6R86lzuRZ+kRjwgOVHaYyOMXMlhWAYKSPaCT6kmam4X2gCLeRjEKHXn41YBY6jMwMfu1m+BxhOJS8dczHL5BvDTji+NAIkCRseexqXGrYMgbmfzLH0ZcZXpIuLXmz+MySZPMmBEseZ3pPhMXMA7x+VTXMb3sMYED8zSfA3MzeYJ+lel4UkYlvmZgcTRyNUk4y8I0HSQY6GR+NdYLEHuAPvOR/wANDcYeFjqY+s/lXeHeMMD0ufmopl/7D4QAPcHjCnulV8MaeVH8NQtAEBl0nSYaZAkH7tJ8Rc035j8abcMO511Kke0id/3jQcRujCHh+MS8YXhbi2M9whBqBO+g5Hwk6TJGnKi+yT5L9y/bBUZltFzqSv7XrBado8Iqs4vil25bChszKMxURqNdRPKREaVaOzNyeFg7MxYkc9TznWsfCNNsxmq3vHTUn+0DAW8NiVu3ADbu5lZRAZQMuVrcaBlJaOsQd6zjtFxVlzWs+fLEODoykSGHkVIYeRozt72pbEDD2zmzWEZWY/tMxEGf4FUz1ZqqTX7nhu6EWghKn7pckD+HMY8sw5VoBzVTOOMXchHDsVfU3Ldi/cTXxpbcrpvqBFCY7FFyumVlAGmhkAeQM6f3FbZwzH4NsJbKhytwKrKGaBDCZWQBqCdAZmdQTVKe3YvYh7HdLBuMwIPjYhQCEYakCJgamSamD2xB6Ss4yqWOsRdlO0V3B3TdtrmYowObYyZk+h1+dH9peMXMRGd2bK0yyqpJYSSAggDRRHl50HxThuZ8uGW40DVI8WnMDc/jpS7DuzKZnSBr1H9BG9PxAa7k2RjoqROukwYmJ5T0qBqtTFv+zNxAxGWNfu5p6Hf8OgqsulP5xIoQdq4NSstR0sxgm0cJ4a6gTO0mfwFXHgGLRFKtvNQ27IdAYHlXuGwssAIB21/GvJsSTc9NalaMvXDgO7Ec9aqP2h417T4JgpYC8X2OjKAATHIBm3094q4YJCttVO4ABqdrCtGZVMTEgGJEGJ6gxW0uO8YXltMUvT3z3mXWO0zcVuLaew9kWZuXFzAh9fABMDpO8ywHWnjAaBs4CsIWARMeEKYjTeR06VBj8FhrONNtLIVnUHwkLbARTAjMPFvqBsI6yt7XYi5atutt3SELasDB1G5J0jz2NZeTfiPe6efKVILWln3ZXiPfYzEXfFlPgXMIgA5tOR31/iFC/aC6tZcz8MEf5gPwJpV2GLKqsXJzBzrsZfcewoT7QuIFUQAEh3yMAdfEjAf8UH2rqD/0ADpPmX/XfdJOwuEsJdF+6tq+pQNqQWtMJacsmdARJAgrpvrbu23aWwuFZkdQ7MLegl1LamBuGyzHmQawSxxO7ZdHtlc5QHMNdDurDXpsfI1bOAdpLz3US81lw6kEG2xZTBObYKCYjQkajTlV+XhWZ9d368JKmQVXKMsSbP6SsaFQVAGg+SwOW4FT3CphdIYf371n19mw95buXwho6AyNh7U34pxU27atB8UFSDO8kb+c6da6+IstQkfQ1zvAcNfvwoBhSWEKSYHiywoJn2jzqPtBiDm0nnvv6UfwjtHnzBUZXaCzcgoAgDr4yZ/hWkvHImBtBoADqGrnUp20EryufWWi2OpH4yaX4R4Zj/epoq8Qm0gwJnaANB60us3oE6edegXYKOwTDI1EmdcXuhssHTfn/fOumugYfLzMnXffpUlgK7EMWCspEqskSQeo6czzqHilo3b926JAuXHcAxpmYmN9d6WxbUSBDAWgLneKebfkWGb01P5U2Y57bgEaICBzlSp/Kk925FiPNSR5QwM9BMfMU04TidPFAQqyny8J8ue3yroNlvCcIoCKlx143EZmYtoEI0O+kRHM1quAxT9zlbJmKrmMGc2UAxBHPMduXnWQ375dzmgAbAch0nejX4retnwOwUqpAOoPhHXbWZrLy4jkrpUuxZAjEw3tNIunqVB+TEf6VHzozsZh7brcN9wLUC25LKBlg7zrsRERqOdV0X3vXQWhi2kEkLA1iQZA95pr2i4Vbs2g6EqXPwSY00Ojax69KfcWV1WRPOC3rrF7NvEsg1UFWIFwZoUQSNydJ2mneF7H37am7bazdt27jQZMXDaGZzblRIWN5EwYBiqVw7GtaYOkSCDqJGhBH1FOb3aXE27LWbd91tXPiUEQZEHXUiRuAfWvgN58W2Efrxw3iikuSrBhmYsvhMwvMmJ5cq87RYcPZW+CubNDwEVmn9sqsHlEkc6p/DccysjSdD/f0q44dw9i4tzUhCF0M5iwIO4/aO39KPGFxkVFOWyA3BMo/wCz4n/7jN7d3EjynSar122OtODj7ZwqpoCbc6CZfvWkliJXQCACBBakFyqVfVZiWTSQL6Ti4BUBrt6jNAYxRP0ZbuG1bVZkxuBv7Ubwa4bhzZdARvU2AwgGoGsRqaOQAEQdBvpp7V432wJnoHOxAj21iKJbEgAk8v75UmsXCSIH9Kjv46GgQYrQ/wCwCi5D7CzUT8Y4z32J7oWsoUKWLjxQxhZH7IJOgmYGw1ql8T4hbhu+gIzFBAPPTUjUyOcdBVq7p7SPdU57ty6SXMaqjx+0dB4ngcp02qqcRw57tLbsrEXS8Ag65swEac4+XtXFUMxcyhBpXaG4bDoUIKjKGAURER0AjLz2ArPO0GJuOwWbj2zDQZOwLGCdZC678qvmNxHd2X/dH4JWWcQ4jdWRKzb0UlQWAbXQnbn5/Sn8GNTEmLzmhBb2GNpihjNufnp9PxoXEXDuCZ6iusdcPeNJmIHyAH5UPcbStdZmmWLgLHFXZuAFU1PTMdvoD9Ks7YZAPCoA2EDb0qu9jbyJbfMyqS3MgGAB15b05tcasFSDcAgmJ0B13U8xy9qkcb0I9eW864fgA/eM0iIAI3kz105Ut4rwcfELhPKCBtr05094TcBsuymQX39ANvnSLjePNs5l3UgidpBnWkCy8p2GPeA8Z4fetopuIyBpC5hB2Bgg6gwefWlFrCiP960jtFhHuKtxxAZzcyn418ABG8FZXSOtZxiLsSAYrYxMXGph3TLyqEbShvrO7TBOfnXL4idNfYxVh+z7syuPe4ryECkyN55GfUj5GqlessjsjiGRirDoQYI+dHrgBb8Y24Zw1rouBeZRcs6SzAAyeU6e46VaLPZe6qXg+UZbJdXU5gSpGk6cxE0n7E3ir3YEnKrAa6st1I213rXOH4IGy5ZSJXIFPT05EmTG9ScTlOL4eolGDGMgOroRU/P+MSHPz+le3h4LZ/dYcuTnp/Fz6Ubx/DFHy9JU/wAppaX/AFcdGnfqBy/lrpgIdp3hmKwwMEa6f3zH41zjcU1x8zmTt5ADYADQAdBXyNpHlUBoIcL4Xh2dzk3UFo5wOnnrTLimE8AIO3LYamYjlqa87JZheBWJPh1+HUzBPLYU/wC2hIxTWwqghQTl1UFkBJEjz+c0tyQwqW8KEZGRh4So4wQVIkeBCOvwgfiDVt4E8ZbjEeIgmBoPUdP6VX+0TTeaRooyA9crMAfcDlTXglycPH3TptzbYH0JP96OG4kJFGotx9vKxAgAMw0iOoiPWgblMeNEC56gH/hE/UUsc1Qp2iCN5G1cV21RmuGGJ+gbGJZXBzT77jpT1sWWQQNf75Unw3dGIJnnNPsGygaCT9K8Tn0sdhPSkja94TYxxVB4Y03od70mY1qa9MbaUImh15a/WkhWO56RYA6RT2uZUt2UZiIOYQATmZ80VTVur3pyZv8AEJOaN99I5aVY+3mIYOiqqtATcTAkyROxqqcMxoOIfvzCgMUy7kzAmPWfb2rdxLaRfwpDuL+Oy6nnm/0Gs34hBukn7g+rf0rScQ1lrZIugGGidJbyn9mCdfL0qj4i3ZRhcz5vABl88gmfc1Rw2Mrzk2dwZWcTdl2Yc2J+Zr5FJViNlifcxXuLw+W4yrqJ8J6ryPuINXn7Puyn6QGziVLLPsQQBOhljGvnV2oAWZnkdJ12P7EXzL3VUK6BgDq0bzA8tfY19jCndd5CkL8oBII05c58qu/ajD46y6ZO7dQvdq4MMinQjUw0cjpttVHxYHcsN5LHyBZiT9SfOpUcuNRlGmthD8Dc/UeWY/lQvZzhIxePtK/+FbYPc84YQvufpNc8FDLggWBklss/tAGAfp9KbfZ+e8vrbQwGYNcb91TJ+eg95osS/wCzeFmesQrslz+1K0tvCXLsAFoA/CB7Sfevzxeat9+3rGAYa0g/aYt8gAP9X0rAsUIdh0MfLStNjSCZ2Pdj69c5uH2K4DJhDc5u30A/3+lZ59qnDxa4jeIEByH9yon61s/YHCd1gbCnQlAx/m8X51nP26YWMRbf7yD5gn8ooq5xSsdQPbKp2BvRjFH3lI+UEfUVsiXSLR08OcGeUR6/erEux8DE2mO0wfmP61sdnF+Hu+uk/mKyf8g1MpPZNPheszHt1ZC37g/fn/OoP41UriQp9R+Bq2dv+JpcvZUGiqELTMlSTPtJHtSDg1hbt62lwhULAuTyRZLbc8oMVUm+MX2SYinNdpjzg3ZYCBiRka4mZczZVRCPjMAln28PIHXXQJu1HAjhLuUMLlthKOAQD1Gv7QkT6jaavfaS6128LtsIGDApKgiIXdemaY5b9KF7W9nL92yb9wG5diQEBUL1QIRr4VLddK4Ee+6MZ0raIewN2LhEgag6mtm45w1LlksQucWyFbKJGlYP2ReMSgkgEgHUjmOhFb3evAWdToF115AVxhYnAaMxjiHDw+Je0qswUtourGDPIfvV7hVynIBAEGNZ35zqDtReG4olrE3na4Dmz5GBEEM56b8tBM+1QXMTnxDt6DXmB1rig2PCPLqMVULv5xZx+c6+aA+8UqNP+NQWX+HT0pRctVWo2kLHeCmuDUjrUZrhhrNfw+KyFSTMwfOrnw64SAdRVV4JwslgxWTHt/cVesHIXkwPTlXm8qi+U3C209xOI03pe2L1oniN2F1I8wOlKMczG2Sp1ynJ0BiAxPrSziB5TqNtM+4+03G1bKGbnoSD6/3FVW1fNu6Igs3h1M/EfWiMF2Ix14j9VA18TsANDvqZMnyph2e7G3u/CXQlshwQX1DZYMJl3HjBJ8j901qoqINN3JMmRsjXpqC8bNy2DqGXXcbSdAI/vWkmGi9cCk5VZtTzAnpWg8W4E9y21qUzDwlhOSVOpUnUjTek1zs62HUMnjy+K4QJKqP2vTlX2JwR3weKGlhXKoisWkRgzyRInyUae5itB7J9oVtXcrFbNk6qSpHe81YMwEaedZ5ZGdratszKCPIsJmth7O4AX8KpyghS9ojyGg0P7pHyo8lEUesRjX9UXdqONq+IXuiGthQzMuozEEwDz8JE1SVuLdOVMz/ebkPrB9qfY5crqFEFX7lwBsTAzfLnVZ4xjTbBWPGwAMaR1950oMSgChGZTCONccD2ltosJaQIpB3jQt7mas/2VAKGcjxP1Oy71n3E3i2iRESfWeZHpVw7M8Q7q35kAfIQP6+9U49jcTmFqFEc/bPxIXb2GUfCq54/iY6H0CfWsjwdrvbqITq7hZ/iaJ+tWjtbxLvWzbQmUewyz7/nSjs5am6G5Jr78v6+1WPuB4ecmxirn6Wwoi2AOQj2ArOvtvsZrVl/Ij8D/WtFw5GU+dU37VbGbAE/cYH5nL/7qYJKefzmOdnVLFlG8aepkVYeIdpLqWIIIu/Ax6REsNNz05b8hVe7NN+tIHNDHqCCK2nh3ZHDY+xavsWh0/WKpHxjTQkaDQ/Sk5cSZVXV0uVLkZGYjrUw9MKWMHeucXhigkb9elWXtHwxMLjHtLPdAhbZJkwABqQNTNIcfK3GU6A6ieh/KZpQPQxpUAAiMuA8SdsrXHnI0a/dIiDH8VaJjuMi13DqjAi/4uZcFWAnWIJefrWacBtkZ/AXXmB5xPqBA+dW39LZWsJeKhc3eAnQZUUxv5kUY7O794BG19/d3RRxTFYW3iHREuAi6T8IyiHmF8UxA5jpT7jvbXDpaNu2e+LKUhSQACIksVjY8vpWfvdm7df72Zh7mZ/vrS43KChCuEX/ANgHoPx3p9dt5X2jTX3A5+tIHaWtn0/E1YeIXNdI2XQa6Rsfevp9FvF70FecAj6/70vOL8qL4nam3nn4TEc9TM9I0pQTXddThQHcwh8RPKoS9cV9QlyYQUCbnwfjC3VHdsCoMZhzPloPz9aObEmdGGh5H+mkeYrEhxDEWbJs5mW2+uXSNYmD5gAH0FWbhfaK2EtJbGQwFIeSk6aeAgjMZA6RM8qhbDUsXLc0/F8dRYDAExz/AN6XYjiucBR7RFVl7LsWJBGSSd9NdixEA+upjSa+t8QIcc6WMaxuuWyzauupyEKwUgE7TBiYPWgsFhXNq0t93S7alJzCcz9Cu4ghfQUBgeMZDBmSdI1iaF4/dIup3/ha5lbKG8S5TAzBTKnUaGJkdaUQxYaRtf26w9Qrn/cbdp72SwrWSsrlBHPxDwyBzj8qr2CxrthMYzan9HYGdwSYGUdCDrH3RUuOw0PfFtyVDKvjJzShZV01jQfSgccAuBxcCXYICx3yhwTHTn6wOlNxooAA7ohyb3lS4V47ya6KC30/rWxdhsTFtk1kOXmDHiA3+VZP2ewLkXb4kJaNtSfN3GXl+7Wn9jHhbralvXkJMDluTVOTsi8VhbgfbDEW7l9u5GtsxfOoVmjROhI3J8o9c54zfa46u/xuFzbbr4TtprE/zUwu4xr9tUzd2rlrl24RIliWJHvpv0FLbhtFVtrcZymqtkjkZABaTy89Nq6q84LHlCeH4H9LxtixsGcBhtCLqx/yAmnHGmyY3EKNFFxyB0BMr/wkV39l1gfpF66CGyW4BKkxmPMQTsCJ1+tC8cxpu4q6xCwGyDKNCE0noZiaYwpYF20QcTvhgwHLwn1DVLwJoVv75CgOKCLh89T6yY+kfOjrDBcPbgakvPnqoH508tZilFT9LcMYBQTzQb+gqudugv6DiVjXIY19KJw2MOVCNioMzOmUdaR9qr7Ph765V1ttrz29arCSAPZqYrwW7lvqSYEmfka/Rf2estvCIJkNLT6+R8xX5ra2VM+fv8q/SeCXurKKGAyoANp0Xl69an0knwlbMAPGVbtfw5Gusp3DSOvUH8KzrjuCLZCfjIbL5hSAV+cxWgcYx3eYkqfi03OpBX/aqX24ukizkibStMc89wn+lC+OnvunUclKPbCuB8Ma1h7VxlJa4zEARmggQuvKAf8ANRfG+CtibVyFYNYAChzqSdcuhIEgD6daM4hYvXrB/R1lkTvHGgKpamSCSACDP4UD2M4sTmW6Tmuy9tydHyyGB6HT6UVqV759TBpQsLoLh5BY+ZFClfCD5xT3iOENsXgRHjIiN9THtShUOQ+fL3pZEIGRofhPQ/gasGMefOFGny09dakfB3beFw+JUgNbObYbFhH8QiJHOT7/AHG8pBuW9Ef9j7jQCVHkNx5HqDQg3CIqLMcf1TfxL/76T1ZMYitbIjUtm+sfLQ/OlD4U8qMYyd4JyAbQKvqma2Qdq4IodEK4xtHvXDvoinQHoP71r1QHvE2gEUc8oInrB0E1AlwZSo0nnv7f/FThiLcLry0MEecc5pJjYVZ4uyuRdZmCgIQslGjQE6iCB5GdtKbYfjNtki3bZCrE94zgyvIABFywIJlm16TVdQ90IHxMBGm/L5b1zewhS3JJzToAdNfL0/KhKAwgxEuF/iXcK91SrsqqV8SkBmMalGZSRqdCdQPSqjZ4i7Xs912OcgsZJ9CR5TNTKj9ybZgKQHECdQDoekk1DgLAIYaSDvHSef8AfLzohSrU4SWImkYzHWVxLtbVHsOFzhYJA2kejRPmw1qr8Xk2sSFZiqMo013ZgAw6GZ/lry7iDatc9JmD5GV89PYmKD4ljHUSqpkDSZlg7OsC4Ubw5lggERGnnK0IIF9IWQUbEc9l7ITBY+3dUpdY2ciMcpJLNACHUsMpYiJiu8Px/wDRA62WF66Sw8lyg65WUErz9BVX7wkFLjEo2YoASFDyDouvp7mmnBOCteW+lsplCgS43MjUQM06EdNaIrvcENtUQ4u8w0JytqptgEBRpsNtT05jzqJ0AiZDDXoZkUXfwbC4wusWdTB1n4dN+kCuzgUJEF55maaBFExhhOPHCtcezBN20FM7BwVOeDvoTp1J9KVYPihGjAGeY39daLwfCgzMiatlJE84jToD/So7dmDIAB9OddK2N5wNXKAXiGMAgknVj/eg/pTHE4JrdpJjQZ4PxBXOkjlt150Ffw5ZmJKiTOix9OVO+K4XvAhLEFUUac4ozZE4CLmn8KxIbC2Hje0p+IfdHKOtK+L41ACGYCQRz108qG4fjMmGtW4OiATI6Un41h+8G+07ef8A8VYHOiRHGuqUGSTnIzCdZ219Nq1zA9oku2reW4DkRVadwVWPFr7zWY3cCVkhozCDpy6UXwPhpZjrCZSrmNDI0HmZg+1Jwlg3K7j8ukrd1CrvHWbGvdAOrBQAZByjLv5xOnWiOI4oFlc6AkTO2h125Ukv4IIxUyMp5H6/KpbLwuXfrJOo6b7elLYNffGKy1Lnw7tPh8NeYO2dLltlzKxKrmbN4gDJnaOWtVy1Fq7buof1ZYTJ0Qzv5AyaW4bheckREbk+e22tTYC+AMpGYHT2ogp00YJYarEvhwmHxFt3uSxVvDBOVgDGukkehH41T+M4FVvstsZVyZtCdCZ2nWJGvrTPg/ErVmybTqDLSrkN4R93RtvYnWouLOl12KxyXSYggkxm1jTnTsoQYtucRi1nNvygvGceyYcYVs4yaMrbiG0ABmNp12660pxGIVbasWRy+YZASCkaBn6yCflTTtmy5hlYMzjNcjYMRGWIA8IEaaQR0qqQIFQAVLrsbxpbxAInapO+FLUMDQ173lWh9pKce8IuMJ2odwJrhnqMtQM0YqVJEcUVZuDzoJaLt1IRKFMNW4DHlqOo9KKs4RGIY5gRzG31NBJtTSx8NDUK5Bjy1tWYZShIBBUaDrO+8aedc/obW0dbYzK1wqY+IAKGAHqI18jRPF//AA1z+X/WKIw//wBb2/5IoX2W4SG2gFv9Zh3zyMpQAeca+siT717hFtNZuLcUyCpUyY+KDIGnP614v+Hc9U/Bq+4d/hXfRf8AWKNFG/jF5GO3hOMPfADoADmK79Fn84qy9lGti00khs0mM0leQ6RM1V8HvR1rn6fkaaBvFXtF5uliWIMsST7muZ9j/fSvrG1fXOVFAjPs+wDsTvl0366/lQuMtxcaIiZHvrGtTcC+M/w/mK5x/wDiv6j/AEijPwzg+KAvPTWjku/qwCI3j+/ehXqU/CPf8q+M+lkt3jCeQH0rzG3MobmBOtcWthXHENn/AIT+FUj4ZMfilWxN4mN4psl0qiADlSi/tTO78Kf3yFCmzQ3FiK+IXZunfWJ+VQ3SRl1Oo69DUeL/AMQ/3yrrEfDb9D+NKO5McBQEbYLEMpYzEqTHodN/KgsPbPh111n2r2/8I9KkwP7XpX2qxUGqNzm/ijqOVfYbiRAjrG+nwmRqOVBtz9TUHI0L8oaDe4VjsS7iWIPmCNfrS+mXEP8AGHoPwpbU4jybM7Q18Wrxa+NOHKLnJNfV9XlATCn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2" descr="data:image/jpeg;base64,/9j/4AAQSkZJRgABAQAAAQABAAD/2wCEAAkGBxMTEhUUExQWFhUWGBwbFxgXGRoeIBocHRgYGxcaHRsdHCggGiAlHRwYITEiJykrLi4uHR8zODMsNygtLiwBCgoKDg0OGxAQGywkICQsLCwsLCwsLCwsLCwsLCwsLCw0LCwvLC8sLCwsLCwsLCwsLCwsLCwsLCwsLCwsLCwsLP/AABEIALcBEwMBIgACEQEDEQH/xAAbAAACAgMBAAAAAAAAAAAAAAAEBQMGAAECB//EAD8QAAIBAgQDBgQEBQMEAgMBAAECEQADBBIhMQVBUQYTImFxgTKRobFCUsHwFCMzYtFy4fEHFVOCY5JDstI0/8QAGQEAAwEBAQAAAAAAAAAAAAAAAQIDAAQF/8QAMBEAAgIBAwMBBwMEAwAAAAAAAAECESEDEjFBUfBhBBMikbHB0TKh4VJx8fJCYoH/2gAMAwEAAhEDEQA/AEnGOD3bNhBiQ9u2z+E8s4U6n2mkb8Lub2yLi+R1+Vexdv7b4rAPagB0Ksv9xTcD1EgVSv8Ap72X7xLt68sLGVM0jWfG0dRED3qUtO5VES+5VsPxa/atPYV3to7ZnTUGYy+uoge1OOx/ZE4wO7XUs2k0LNBJMZiFEjYQSfOltvGXmuG01sXDJAWNd+VaN6xJDIyFScwB26jXalTfUFdiBsVkaLR8IJgkCW8zPUcq1g7Vxmm2rEiT4Rrrpyq8drr6lFs28ImDGXxB7cFp2h8v13NVvhGBuJdQyAsiSrcqDWaNk5w2Gu3A1llIiCA4IKzO07bVYezfAhauZ5M5SCrDQz0qw4bh38vOXUsD1BMcvOhkxgmD00pfaFtjhjRojxGBQmQMp/tOX7Ut4jdNoS7Zk6Ooaj7zHXp16VV+K9oc/gULlAgk6z6eVci3Nhs2OO2UYn+HUSIm3KEj0WiUu4I2+87t0BMeG8SQf9JJNVp3lQxDEDQHl6Sa5TEAEEiBz6n56D5VarApFsXGWApK4i4oOn81Qw/Sh8YuHuMpvGxdkAZ7TkMANpGny1qs429LzbJK7gtuPI8tOornEXWvNmaJCgEgATH3PnRUX3DuHfE+A4KR3OJcT+YBgPcQR71rBcFuRCvacedx/sRApXgsB3isxBW0mrsPoo8zW7mLVWBshkjeWzT0itmqeTbkO8TwW8qeK3nTmFYMV8xGvyoS+0W5UZlA16r6jp5ij+HXL10FheCtyUroY3JM+GluPxZU5mUBvz2zofUfrRjfRAdMRYy6GrjhuCXKWbXXTypg9qze8R8PUrsT5iND5ih8Rgciwnh5gEyD6GrKSqhaoccP4oiMBEDmQTp7V6RiMIuFwpvYrx3mkWU2Kg9enU9BpVY/6edl1s2/+5Y4RbQBrFs6lj+FyOf9q9deQpX2l7S3MTdNxtBsq/lXkK5ZQUpVH/0qpbVkV8S4qubKSG1l/wC48h6ChP8AvZkkTPkf3FdXb9u/CuiDKR4oIMTqCVIJFEX+zlolXVz3Cr/NIJOZp0VCRIzazMxEyZAq6UI4ZPlg/BC9w967uEU7yfEfyj9Ty9ab8K45c/iDctiSoIDbBSRAKnl0n1qHiHBsZdWEsG1YUbsVQAcgATm+mtC4fhiW47y8oPRAW+pihcZDNNFx4FxazfvZOIXLsMRBDAKCPz7tvzB0+tM+K9mblvFMzQbZJe242YfhB8xpPz51Rf4qwvw2nc+c7+gimtjjdy4yW+/yqFyjR8qqV1UFhp023FJqJbX37hi8k/FuItdCAyBB0IKyZ0MGPKkVwMp0YqfIka+1NX4dfty12HUkZXU5gd9JHOo8fgWWMwgkTHlyqCcV+kZ2+RHeBZsxMsxlp5knU+c8/OaY8W4O1nKwacw5cjzH73pZxNTKgDlU2Dxd0Ah0uOp3IBJnkYO/0qjUnTQiaLJ2DxQF0q3NTl8jIken761e8ZdyW2YW2uED4UiTsNMxAMb+2k15JwgOMUhy3RbzgklCIB39uvlXrti6SNTqP3Nc+vCpWVg7RQr3bwhiBYYAHY3YPuMulZSvtj2dNzGXnQwGKnTNvkXMdFO5k1urR0tNq6+orlI9XxOINu2qMBruSar126zpcW2CVU8vrUfA8G95+8xDOZ//ABkjQctp+hrsKcK102pyHdW3A8vrXqKO7PQjYr7PYZXxKgeE8yenMV6xjez+EvKBew9p9Il0Un5xNU/gItWiLoTMz6Kf3sKuvDsdnEMBmG8aij7vbGgppsE7R9nkxVhrWgJWFYiYj4T1MUBgeweCtWwhtByN2b4iesjb0FWW6GgwY6VHZxQYa6GY9T5UKvIcFN4zwDCWJKC7bb+xyQJ8nzCqpjLOVv5V5iP/AJFU+3hirj25zeEA6sduoA/4qjk5RDDWdYrn9o2x4QE2bt33OjC2w57j6a1y3DrJP/8Ak13lXGvziu0VGUiYmusLdZNDJA5864pSfQdA/E+H4e8qhzesqk6BBHqdOlcYDheBTVHt3T/8k/7j6UL2je/eItW1JXdjsD0FVzGcPa38TLP5QTP2oxyqA2uw54n2VzODYZMh+IF/h/06CR61Db7M4gXCFtFrYMBtCI6mDRfAuHKLYZx4pmD0jTSn2FtbhWZFP5WYfrQlrJG2pkHEuEA4ZLCDKM6lvMT4j686SdoeG3ZNvD2pspbDEqomBMknf5U7zBSQL90HyKnX3U/eo7+Pv2T/AFlJ6ZYMeZBo6TjuozSK7wS5/LZ5+FdI8xl/WlmOuA0+u8URVdRatjOCGyjLM/aqhfuwYbSuuKZOgrD4e4wgQomZP+BrVs7AcFsXrrfxT50SMtuIVjrqxOsCBoN+vKq1cxttEfm5HgPTXU/KmOEVspIByQBPuNPrU9Vva+g0OR//ANRePjEXjZkrastAUEiWXQkgfICvP+JOV1BlftRVu4q3SH2zGfSazjeMtXQUt28pOixz9RTaS21GgvLsAwDFzEwB8R6D/NNDxLwLbTS2hlRPPqTzNGcI7OpkAzS53DbE/b51Li8Nk8D248o0oylGToHAj4hxG64kXXynRhJ186Hs3nHOiMdY0JRdVMleoB6UJd4kzrGVAP7VAPz3pkq4RuSw8I4ldlUVmGYx4THL08qKfF42SALhgxt+vOkPAn8e7afl3nkBod6aXscOj/8As5/Slm6ZkNcFicYdHEAaiSkEgiAQTqKMxtxnbMee4008tCdqh7GY/Bm4beLtEloFtizkT+UidJPOi+J9lMQ+NtjDqLdu80Ky/CkLLZh6AmOe1TlpblfUbdQDNxdLdxLY/FmmfYRXYvPMPi4E6lZJj0MDfzo7t/woYfu1XxTKlsonNppPOdYqpnh15FBysC0+EAzHmI0FZJxVGvIyNy5zxxjytn/+6ddn+09uz/LuXmvAnQ5fEJ5QCcw8t/tSfh2GGgaywB0clm184kADyrMZwG0pJtvDAgoZ+GP0pWt2JBWMoN49hVbEXGDXyGMgoyBdQDoCJHoayq1c4PcYlmuoSdyWP+KyilWLDb7HuPCOFICpzS5EwKV9o7ebFZboCrlgedD9l/4nMbhbxrptpHMUs7YcRc3wzLqIArvUko2kSWRxwPgC27ivduSknIs6a8z51fMD3IkWsvUx+tebYHtFaLIp1MQQeVWHh/GEt3iLajIwEmYg0FqJxzgaqLk6A71HioC5j+HX5VW+J9p8hyQRm2PnQ+I4/aZIvXFtIBqWaM3l5+lBTjdXkLAuK8eOIEd0AFJ8R/Sq3duSYO/pW7XazBq7L3gIzaSrxHrlrvE8SS6xdWVgeaEEDy9a49dtxuQaSIcRZMFgBA5c6hwN6ZI18qJS5+VWYdACZ+VC3eH3M2ZEZeoIK/euN5CjtLWup8RFU25gLneDvAfG+5561bLGFvKSSUE/mYfpNMcJgw4/mXbKgHoT94p4y28g2NiohlGselDteiArecVYLmEwStL4hmPRQP8AeoTiOHIJFu45HMkj/FTtdPoPswIrmOyyIHqaBxPFiJ0BLcyOvSm+Kx+HJm1aRB/eJP60vftc1gkLbR+nL7Cr6fGI2TaV8i63hrzkZbT+IwDkMa6amIA86tnD+zFi1DEC5c/MwBA81Gw9d6zgfaDFYjN36qiZQVUTO+pM7cvOmi35MCknqyS7BSS4KFxjDm67AJnMncTUN29csW7a3BlXMZ1Gqn6yNflV6bDZc0fiMmqB2ytsbgEEyIAGsnoBzNU09b3j2vgDVC3j6ZXnkfuP2Kh4DaNy7pHhXc8tdaN4hwW/3dtLuUGNpJZRyzcpjTc0NZwDWdUYtI1Brpi1tqzMuuE4FcZc63F0plj8OHt5W3jfoeopN2YxrG2SzQJ1U6feh+PcYZm7tNzoY+1cElN6ldg8IRXjDkZpg7jnQKcKVmYm8qiTplJjX1Ap9iUt2LBLAMx+/QUx7Pdm/BN4EM2og7Ty9a63rKMbbFSya7MNg7Y7u5fYKTPhRfi01JgmeVOAeC22JY3bp10IaNfYCuT2aSfi+Y+xFQ4bhZtO5MNI0YiT6e/zqONR2pMpddCwYTh+AAD28HOxXOxMcwdWNMsZbvvb/lsllBuQWLT66feldrGgroZcxIov+KYiOVWhpxWXfzM5MQNw52cq+JY9TH+WNFL2cSNLt0n/AFLHyy0dewtpiCwIYcx+tSvaMaGfSlnJp8BStFN4hwe6jSGYpOzaaTrqN6YXLNkrqigjbn95p66FxDAlaFx+BAXwJHmaMHHsCUWitMGnwokcvCP8VlP1w5j4RWU3vETo74d2uvLKqubWDlyHU+cTRL4i1decTauhhtlj9KG4Dw1LaNJIbdQRvROGxr37xHw5BqfLyp1FvFv5mU/Q7wowAcOqXc24nn7Gtpxfhyu5DXZJ8QgwPTw6VVLHGA2JZDpDHIfTQ/OsuoSxUAaklqnLTaw5P9vwdEKastfGO0mEt2M2R3J0tgmMzcpO4A5mvMsdiLl053JJ5dAOg6Ct47E95c38K6KOgH+TrRtq2COW2p6anbzj96VXTjtWXbNViV0P795qXAY27YcXLLlGHMc/UbEeRo7HYMqRppGnt/tzoPuNfWqWbZZcMP8A9QsTcAVmVG6gQD9dKMvcSuMpN64xB0CgR9ta88vWSOX72p52f4qx/lOMxUShO8DcecaR5TXJq+zxrdEWTkh+XtZdEzEbg6n60PaxNudEynnUN6Q4ZBJO4qYY8Aa251jbWoJdCVhD+JlIWAN9d6COIGsDqJNE2MQpncGdq5tYC8T/AC7JfU7D7namS7jcxwA3bisVVULMxAEDr1p9Y7I2ZD3fG0bAkAfLU+tMOFcExSuHuWkVApAUMC+YxBgCIiefSmy4G5zgepFDUm4qomjB9UKWw6rsAPQVFcvAa0yxmHRR47yIPM/8UrxXA58Vu+48igKnzjRp9GiuaL3YY7gwfEYydtDXfC8IrfzGALAkKTy6kee9DYrgkj+rcHpkj5ZZ+tG4HNbtqk5soiYidTy606SSbTEJMdwxLsZhqOYpJi+zEeJG9jT25iiBqPlUaYh4nSkU5rhmpMpXES9lZa2QVMmOY5+sb/OkR42oc3BLEzEjbp9Ktna3iOWy2bnp86SYnsi1hsNiXXPhbwVnKye7lc0P/b5+o6T36Ti43L/JqbQx4DwO5fNu9iTCr4kt8zzDP06x/wAVeLNugbd5I5eUGpBdTqfnXn6s5TlkywT4looM3oGY7AgGehMT9a4xeJQbST61XeP8SZUyyoDbjmROw/zVvZ4OzNlouYZwwcRHQUdhbneA5QYEzNKOzMmwhFw6g6HUbnSNx7Gm9pzbzEggNzGon5SPf510vUceg+xP9LOTfyL8Jb01NHYe4cu2WdgaCscRQxlYTsR/zvXdzDFyCXIFUuxKa5JkuMpI68606Ow8TbcqlsKhGjHTTXrXT2yYKkEHnUptJ0HcIbmNQEjK2lZTq7wYkkwtZU8gK5e4ywUaeICJofhWKcObhGUkQT60bewSKI01Bkk0FieDd6k278CNRO4rvUOpEF/hLVq8WvLmVzKtzBNNsHbzFjHLT9KSWWZIR2kK2x3IFWPEvhrapctXB4gJWfnpyoTW6OC0J7Xk80sJpNMcNdg/v3oUQtx13XMR7SY/zUiqyiSDB2aDB9DWbydUFix5aYGAR9JE+fp6xGtB46yAeYOmvz+/rzpZ/FkHTby5+dSnF5gAZpWykYmXTy6UIcR3bBl0KmZ+/wBNK7xF39/elt8k0Icm1q2nqnDuzGKuhXChEZQQbjAaESDAk7eVE3OD4az/AFsYrPvltwT+p+gqqXuIXHRFu3H0VQASYgAACKEvli0IRA5mouFs4N0V0Lp/3nBWf6OGDv8Amu8/Qa/pXQ7XX3XZU9F28hVMw1x1bxCZED15EUysXWAgrqdD77Uko9BnN1gsWH4ncuCWuXCBznKPP4Y2qqdoOKXbt04eyYA0dzJPn4jqAPLerFxnFratizaAe5AzeQ8/M9KS2UbN4beVrmp0kEj061LSWG2l6Am3xYT2b7LYdWF5pu3FOhfYNoZC9RyJmKuI1HrSXhfeJbi4gXU85kaa6belFW8UTMAe9LquT5ZkT4i1yGppXjXZQSADA2H6UVi8YwFJMdjjEDcmB6nQfWpwtvAWyB+0VkJJuBTzD6MDsQVOog6VHf7QIRlt5ncjRUUkn6bedWuzhFAQQDl2JA+fqd6muMB70zlBPj9wUeZcb4HjMQmdwqZRK280k/LSavHYLDtZwi4fFnvLbjVW1FsH4VnoN/I7aCuuIQqsx0ABn5UwwjeEA9N6ees5adV1Gi6JsbwRLRyi2mTdYUR8uRqu8ZwXdqbiyQokqBrHOOsVdeHYkQLF0+E/026Hkv8Aj5Uo4zbNtirDWQR5jqPKli82Mzy692qt/hVvpJ/RR570Jw2w+MvkscojWNlUaACmtjgOFN+9uclw+CYAB1ERrGsb8qsOF7q0sJbUDyH3O5rqnqKGILJEkt2u5QLb2Gwqw4c+BmbTwj2qpGxfxBYWUICgyWMAkg6AeQM/KnOGwzWcMod2LMIIP4fKkSSWXkZHV23bVjOpO8HrzPX3qAteV1Nq6CpOi3B4fmNvYCocFnWWeAGOk7+VF2maQQCyqNegqW6pc2NudUTrxUAm3estbad1Mox9eXzo9LoYQnh/tqE3++AZRAB1nkIpfgLXhK7HvNGnUabVpYeAra+R1YzhQO8PvFZS4YVW1NxZ9PbrWUNsvQ22P9X1KbcAYHOpMbxcP2NH8NwCKJFpyogk5xIFLOK3LZcAGWBIaKO4XjcrFJYZt+hr1EulklP0QTjeMcPBaLFwuBEltvbNFQ8Jxne/y7dq3aJYeOATHTWgMbge8eFAGYx6mpMHg2UskEQ0HrNJtK7sdEAcVwp/iGJOb8x6xpy9BQ699iHy21hLayzZtyW3AkAkTAAkwtOcRZgnnGlLcWzBYt5QcwYz16zzjpWnydemsArYGI8QIOs9aiuW4NTXLp25CoHu9amrKypPBw1+0B4mM9I5+s7VBgLqve2OUagdSI3+p9qjxEE7fLmaatZwyFFsMWuZQXZtMrc48h86phI5ppyTykhoLgYQTB6kUMlyDKqWPpM+1FqrmAFkfmijsDiu7PhAHVgNfnppXNLU2nIkmCd3iL7rFpgQNgII05zt7004Rcw6Xg2IvqSAPAPhDebbNFPuCcQZlJaDPT6zVQy2rN+/mt27iZiAGB08WkdKXUbpMdUi+Ith4yBCMpXQiYMT67A1lnCJbEL6SaQdn+Kq3ehLVu0iAfCN5ndvQV0/aFiTlt6ciW/SP1qOnozqo5+wz+N4Qz4jCoWmI115+XvSFMa7GFGpMCZ1nah8Vibl0guR5DYD0FZc8InKZHSdfQiuhaSjH4sl9PQT5J+IC6rNbd2VhEkIGAkA/nBI1HImob/Z43VXJiwtwDNAGaCp0JHhZdYOo+xoHiLeMPc75G0+PvFHzMDlFNMKwJtkszMSMouEGTMwl5AN/wAp1PWg/hVoaWnptffoOxiAAQxiN+f73rgYlRJkH3pV2mtXLti4uUWmJ8HjmACD4iPQ9an7N9mTatj+JfvXP4Z8CjkAPxepHpUXpxa3WclZwLu0XaK1bU5nVm/Cinc8pph2d4yLthHmZADjowEMPn9Iqw3eFWQv9K3DDXwrr5HTWvNe0nCLmDu58F4VuuqMg2RyYWJ0ytMa7HaNIppx05x2LkDjWS9X8WpWAfb96imnD8amMt/w91gL6gm25/EBGsfLMPQjy8cu9q8XbZkuKuZdCIg/v0ons/hsbiri30fusjeG50I5KN28wdNTJ5U0fZ3BW3gCkGYbA37WOdLwKXS8OBsQdAV6rABB/WatmH4GzE5rwgCdEg/MsftVnwLW8bl75FGLsjRo+IHmvVT0/CZ94sRgFMqwIOx1INJqTt2NsA8Nh1S3lWR6Hmec1FeW73JzwSD4Z5zyonFYfKFCLMRz+sUTbw06M+gNTrbm6+4Eu4lxtt2yKIKiMzdCdIHWjxw8qpW2ZnRiT+lS4yFIIYLbXkdSxNJuI8TGaATod1/WslGxntoy3iLhud0gZRMMWEfIURibTHMLZ15GNPc0HbdiZnlud4qRMY7NlBlB0FUcfQknYVY4S2US4J8q1U1omBLgHpW6a/8Aqg0u55tg7OuZ+uvnTgPbPhmDyNLsQ1soxUjYVvs/w65fYlQwEhcxGknkOpjXTYbxIrtSbyS/sNFZmI2GU6ESTPkBqTR1jFXLJN0qSD8J0gmPi2kjWPY00s8Lt2wYOb8LEkCTGo6kb6AfOpjYE7AAgkwjMx66sIqkVWWUSKwGBBI1NI+JoQCatOJ7Pk62gyg/nIA9QNxSPGYW4JDLPKRr8uvtQlpJ5izqjr1yirNiyaje/NF8T4QILi4qjmCDNKZgaSepOk9NOWlH3ZN6uQpWgjkOZNWTgiWpz3iOgWOW4MSedVe28+Y9PpTzB8aVQBcQETvG3+aWcJVgSU7wix4q+WlUBjy3P+1c2cMXjMwXoDU1m+xGe0wICkgrz06VHgQJzsdOZP8AmuBQfbIEx3iOJW8GmVTmcDRepI0Y/wBv61QeIs1whVlmYyY5nn/mmXGLwu3iVYZYGXWTljQkcp1Iru3FtNPiPOraehJfFLj1Ck5ukawDmxbyO2hMso2mOvOi1xqnRCD5c4qvYskyWJo3gHY5sUgvF2tLmOXLuwEidfMHXyNPKcUr4R1X7vCQ4bCveZVQxPPXSp8NwjFhWJuJcgkZHBU6f3SRruKiucDxdr+k4ugcrvhYejKIPuBUK9pMQjEXsO+bQQZieUMBD+1Q3bv0NDvWjJYdMb8M486sbd4MyAeJW1dPbd1+f6UViOEWGXvUCqG1Cj4GHI5RoPb3BqDG3cNcZEmWZSQCCHQ/iUyAf8wajGdAEy20tKDLZjJJMyQdBz51CXNrDIyko5Tp/szss95ytwKAzbKSYWNpPPSrXYYRB06V5zj+NBXt93mKi6odwDBGZZUecTV0t32AihqxaiiFvljXEMABHn9qrXFBNq7+YgldtGGqkT0IB9qLxnEyAANT0+dI8S16+3cWoEj+Y51yKeWm7HWB70NOL5A2EWODribdp3trdZlH4RM+Wv601wuDS2qpbUKi6AD5n60SMP3dtFXZQAPYQuvXnUOFYHc6g6/v0ilb+F0NwdvhToyHLcQyjdOoPUHmKf4LErikhhkvpoy9fMdQeRpaiHr86Dx4dSLlqFupsQRqPynqKEJ9GawvENlJU6EUqxWJCFn1mPbYU+wGOtY9OVvEKNVPOPuPPlVX49hri3WDISgiVjxD+5Tsw8ucdRXRCLNV9QFsQLpzNPl4j84qHEgI0g6NqRWmw7s4jVDGSNiP8+VGccxVy2QEykCNGAIPqOdOlxRNqsMVrj2UMsaMQB5SYpjxq8cOVQTqAcw59R7fqKfcOw1jFWg5stYuDTYhSfKdGHnFQ8RwmdSI1EkafP6fYVt+TbWVd790mYJrKOw7hVAMkjnNZR3I1MqnZTgRxV+GJW0kFyPMwqjzP0APlXppIVVyKFVFuBVXk0qB6mJpXwbDLZsKiDxP4/MschGnPwwKaNbj42K5jORDJJPU16UY4AiLEXIa2pByhcx8Omb3G9KbXEIyk6tdYwTPhGxECKbNhQdrDMP72j6Gk/EcBGpTKwnLleTtroTr6b0HXlfkcOtX0kA5WVZlmDkDSesRznp6UYoDrlkww1Fu3A+Zqp8Oxcp3TOwNoKoK/iNwt3bR/qgFTyZvd9wzF5olb0FSUEgZdcrKefhbTXkVrNGIOK8BzL4UubdEk/8AtyPqD7VX8XwG2tmMt0nNEFVXUydYJ1+/U1dzYkGbWo+KbnvI/f2pbi8ADI7ozyIudJO/kIPvQUq8X5M1Z5y/Zy5MqrH1I/KWB9wD/wA0px2Ha27IwgqxBgyNP2Kvj2Csg2iCCVPj21zIfOD9AKo3F1IusMpUk7EzyEU9+eNimrNxkA3E6jcTGxH1o63jmYqCc3r0I2mpMRcBt2TE5VKAeSqc3zJrX8IuiqDnZ1RY56CfqaCmw7SHhjM13TnzPQVZbrACl1uyqZwp+AkE9QrhD9WWosRjI0Gp5DrXNqycnR26G2MbNfwbYi/bw6GO8YAkfhX8bewn3ivXreHS2Ft2xlRVAAHIAQB7VQezeAawyXn1d2Ex+FdfD+p9ulXj+LVNWYD1+1cetK1SIakt0gzuwo116ChMTw0XAc4BB5GI9xzrn/u9oEGSZMAhTAnTcwPeur+OVGIbxNMKi6kn2nl0k77b1zLTleUDZLsBDsxbDd4blwKuuXOAg85IkfMCh72HtuSLKm5yNy4SFX0GhY+vyjWmw4a9458S2VAJW0DAH+oz9iT58qldYWLawo0E6Aeg3qjlt4A6K5jMCLS57SLcxCqVtG4dFJ/EFHhU+w9dzTu7wMnAWjYK9+FE3Gki4x1uFuskkjpttpQ2JQ5h4vhmdNNiPXpzrvsNxBgL1pz4MxKzy11A08xRbbVlINPDE/CuA4l1PfXxJ/8AGmw6Bjt8qsfDeG27K5LahQPqeZJ3Y+Z3ri45tMY+HkfI8j6Vtr5IkVObk+STVOjvizj4RVWscTUYm7ZLAMFVgOvxBgPTw/Om2FD3jCGAD4rh1C9co/E30G+uxZ4PhOHtkstpc5+JiAWb1Y6/pTwVYZqsV/xLdaPw/EgB40Pqoom9i7VokkgHoBJ+S60BiO04/DZvt5lco+cfpRUNr5BQfY4kl0hbTKzzszZT5kSDPTSpL1hz/UQezT9wKrNt1ZxdAWywIIyunLacxA+Ue9WxeLyJYKAeZuWo/wD3oyl2GS7gI4UkkrzPLr1g7GobfA7YOZ/GRqM0b9SOdE3rs+K2dJ+JSpHzg1xhWuZ5uMuWCBCmSeU6wNelZToLzyHXjuANtf0moreVhmUEFGh/0P8A9SD7+Vd2MUrSDvzE/ap+6IEjY8/0qGpfMQr1NX+BWHYs1q2xbWSBr05VlRpduKMobQbaCso7l6mEOEujMFgm78Ck/lUwX+se1GWAYPdjKOdx9/aqxYxsNhFU6ugV2P4VCgEfT9asj3FL+MlyRKou3l+le/55/JEivMhME3Lp8tv3pQGOw4IIOHgdS23n1FMsaGjxOLQ5Kok/vSkmIQgxlu3v9RI9wx+xoX5n+EErM3FvqoZJZbgVgwYRkYiSDuGgidZNPMPdXxsGuvkuLclfyXFBcembOfYUj4pZBv2SLQy94sw2s7Q3MCeo5U9wtzIq537sNbVcibwrOBJHk4+dDzyrAPFTYiyxI0JZiJ0kc6FxtqDPciJDCHjSYcb9DPy6VHhXQhQe+uGADPMihMYi9zm7hvA+viMxPdn9D7Vrfn+wQfiGEkse5Mun5/xAA/UrHvVB44uW6NCJEwTPyPyq9YmAik27ultDudxdXN96o3GtGXRhE6N5REfOin542KyK1eEhTsIHprLH32p72WSWfEET3UrbHW42s/8ArP2qqk/v9+dPOG4y4LfdoNV1QjYMfjY9dNKWSwNEJs2wr2VzSb1q4XI3Gckg+vhBFOsBwBlfOhhSN21aPXl7RWuy/Z8Ic7mXPPy6Dy2q2rdUAgCY38v0qE3Z1aej/V8hJfY241djrAWJ9+lQYN8Rf7wqndqgOYsQWMAmFzEAkxoPtTDFYo65MrMZEEiJ5Dzqq4Li197wsg2xJOpmARy067UkV2KzUYLsNcLhzcGZ2lR/5GkDyyiAfkKd4bHrZBCKTdzZSWHsQP8AA0pHiuGXWmb5RtBKDTSd9ZI15RTPhKWrRVUVnOzXGJLOTHiM8tDA5AmoSauzknJt0ngueGvnRngtA9By0H611iMQAk6SdB1patxYmYjl+lDNijy08z+g5VyNOxDniF3KpE6nU0bwfA93bAPxHxN6nWPQbe1I8NeDYhUBztIZuYVQRJb1+EDnPrVvRKZtpUZMjIJ6Uj7TcPuXLR7i4bbRqABDDmORB9CKtCJ4CY3pbif6c+f60YyaaH3XyB9llKYWxn3KKx0AhmhiI8iY9qf2MPz+1JcBiZUKdp/4pkrEaaleo3FCTqTsWwu5cAEGgr1kN5x9q7AA1J0660OeJ2xuD6+m/Oqrb3CBXezGFdMncqvmoyn2jf0NQcE4M+GD22bOmebZ8iBMjlryp6mKQ6iI5b/5qYXgdco9jTNNgoQ3+GvbY3cMwXm1sjwv6D8Len0phacMoLDITrHQ9DH6UaWQiIYe0/bWluKxdtGh2C+u3zNBRvAaN3kZiT3mYD8LjMP/ALHxL7EUfgsRI8Q16r77g7/OgDbDCVIYHmCDXeHlToSDPIx+x5f5obA5HiWkImSJ8v8AasoVBcImWPnmrKX3aGpHkzXO8tFVBAw7jOeizqPQGPaaueAxfeW0urltIw3O51gxVQTCm1ecOG7i/wDEdyQQCIjfWR8qd8BzBXRreZ0Ym2DytmcpI9Q1ezjz+fEQHdpZnulzH/yP96gusNVd2uMfw2/9qndp/qPmP/jSpDmH5bKkerHet6+fn5IIpxPB7cTkt2pBBL+IkHcRz9DVce1/DeG1osMRcIO/huFNdtbYjrJHrd1tg6ohY/nubb6+tKuPYQOjZnLwJhAIEa++01vTz7/uzAVrGAsAcQTO2VffcUO2RrWIGa8fE8fOQftQHZHGMxyFraG2CNRBI0j6R86dYS6T3qm+oBcnRQd1B5etLVefhB5K3isUvd/Hd/pKBM6nvVn5BZqtcUslmULnZpOh+/0p1ib+qDvtpHw/3GPvRdk/zG17wMp/DEHO3P0oytK/PoKk26RVsLwsloO4IkcgPM9auHC8GieZrpEW2IA161C9yAdY61Bys7dLS2ZfIwxOKKgusHlJ2Hy3pfe4kSPGxaOQhVX2FDX8Wbi92m0GW9OS9ftQ9rhhykZNupJ++lTlQ0tZQNNjC5B8QGoBTQa/3n9Na5a2LIADhupHUmT9aMw6tcWD8I0HtWPwsa86yo49XVc+TrBY+5mK5jlImDyPkeVPuGcNa6sgqFnn1An9aq9lssgCSOvSrn2bxn8kDmCd/v8AKo61qOBI5Gd/giMiKCMyzJYFgfywJ8J3EiqfxFuIqzItm0VXnmVhHuVPzFXAY8CTtSrG4zRgNz8R/KPP/Fc2nOfa/wC47Qr/AOnd+53mIW6PEQh2HIuIEaQK9FsuCs7+VVXsHbW9bxDJsHyoeuRVIM85LN86bpiwhKnQ9DGh/wAedHVtyboZwpJjmxcBB1pRxC8BaHqfuaiHEQs/aq/xfjVtR4mGVBrr8TflXrrz2oQhKQjO7PFwuJ/hzPjQMDykZ9D08M/L0qzYO63JljnvpPtVK7J4RrpuYpx8UhPly9Bp86aX7uLt3D3NsuoHRvKQSKeTjKezsbpZaDbJnwj2oZuGzOkT5Vvhtx7iBmVkn8LCCKa2Eb096ptRitcC4TibLuLlxXtsQV3BnbaIAjoeVWRLMakwPr7Dn67VLccAcmPWNv8APvULSxk61rYyRDj8eLVq44EKiMSOZgTE15zZxFzEvnW63nrBthjqMvIbajTSrfxzDXMSe5Rslof1G3LH8oHTqfblUWC7H2LTB1LhgN8287yIg0Kx6mbzR3g7eLtHKpXEWgojvDlYa6hXA5DWGmm9ps2oBj8pqTD4YgFcxI5SQY9DvROHtaiWGkmPQT7UkbXIeoQ+JyeERpHXeNfrNZQRNZWH3FA4dZW7hrJzOLgt22WTpnCCYnSCQfWt4K6FuoLoKNcVlMOCx/GVgaRmBH/JoLDYq6OH2VtkOxGXIV+GGcTPtSvhfZi+Lgvt4CrBxrGoMiSd69j188+Zznotlio0C2l/M3xHfrXaKN0U3GnV32+X73oFrilgQGusYJJ0VZ5dPajnaYFx+Wlu39Jrda8/PzoJpiGMOzXD+RdBPnG9ZeUwVc5V/IgknzJ5VyAYJ0sqdo+KOfv570LcxgRSEPxaATJbr5/vlQ886fK2EpuC4ViFuviEsrkIzw5jQlhA5TAGkjfQU4w3ExbzErbBMeECWBgAg8gRGs1PisS6LBOZ+S6ZbfSfzMOmw5+dcCQdTJJ5mSTuSTuT50spFNPSvLOrlvO5Y6SToBtNTZMsdDsT761w71Bi8VA1O1TbOqMVHg6v4kAa0nu3zdJUTl5xz8qhuXGuMY25+VT20Ca6jpFCiGrrdEFcGteLVhpIA5/8UwxdwouUat1FL8B4XABBzc6JuXjb0QT+afXlU2rdnOybhjaZGPin2rq7fcHKADrvQmIvSyDc5pPL50zvJAJA16UdptjawDYq6MhkKGmNelA4bGsGGRipnw/s7ipsTeZkhlHrzitWcIrqTG3widdPOioUCKCeLcTJGrZSOgofA4gm5bL5u7DAnzA8hpUN/DEgISCJ3PXpRGHdlA5lDp5jnQ2pKh3yekf9Pwvc3LaJkQXnNtekwTvykk+W1EdqMMt11tndRqw0Mnl6R9667GY4vZzRqGI089f1rni5K38zDRgPoIrlmviZWTexCfF9nyVKrddRGuik+xiR86q+J7LYS29osHbxhWLOTMggT/7RtG9XvG4wBdNST/xVB7R44Fcv4mggTsAQ2byMxHp51obrpMk2i5YAL4bSgAbADkOce1P1EaRtpVV7K4jLb7/EstvOISTEgfE2p5mPlTh+0eGj+vb9jJ941oaensBdjeAP8f71yxJ9BypXguOYe7cFu3cztBOgMQInWI511xbjdrDgm43i5Iup+XL1NUoJNiwpuW1JjxSB1yqd/IHX5Ur472hW2pW0Qz7EjUD06mqtjeMXLrlyCuYFVA/Cp3E/eiuy+Nw1pv5zAXCYQEHKBE78jv8As0+ykDf0Qfgf+4lM0IoOykKDHy+9WDgwvsD36oGnTKSZHUjkaPtXJAIIg6gjnXd25lUydY5nYdam8GWSK5pop1nUnX1A6etcYOe81OynX10/WleH45YZgBdSWgqs667Ajr5U2wepf/TH1FK4jphBsNyrKH7yNJNbpcAopfZ0XThlZQmjOATvuT+tS4i6qsQQ95x+YgKD0j9isrK9PSld+iEawgPhPFGvWXN58uW46BbYiQQGUT7ke1PcCxKju1Ftdix1asrKaWIJ9/PLCuSDE3LahnMkKuZneSABrOUan5TS7+NzeITB1zn4iDsFA0RdttfTUVqsoavwypFdGKllifjXET8CACliKRqTJrKyoWdVEd/FhZpPcutcaP361lZTxI6smkO/4IBABt9z1NDqyhSjCY2rKylOIIwyKSpA/Dryio8KQcxOhFZWVl+o6JYgmF4K8RcBAEkQJpjiuKHp71lZVIpbbITk06E17xEnYcq1g87Sp/YrKylk6YseCRIkpHhJ2HXkantrDBTqToayspRj1LsdZFvC24GpGZj5kn7ACn+OwS3UykDaQehrKyuR8s6/+KPLu0IxSXSi2xkI+PMDIjUgSI5iPKq4OHMxzvsTJ11IrKyn0fi5J68FGqD+KXB3Y3J8Kg9FA0H2pcMKchuGAo0HmaysqjWTmOcDfdCcjtbYqRK6aHUidxsNqYKDm6+EST7E1lZRgY3cueENPl70y7KcHXEXGZ1BRIknctyjppzrKyqTwrRorJ6JatqBoBC8h9qX8WXOjKSYbRo006eU7VlZXLeLLdALDKEXIBA2gfvWnWCtkIesD5TWVlSDEiIY9KysrKFgs//Z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4" descr="data:image/jpeg;base64,/9j/4AAQSkZJRgABAQAAAQABAAD/2wCEAAkGBxMTEhUUExQWFhUWGBwbFxgXGRoeIBocHRgYGxcaHRsdHCggGiAlHRwYITEiJykrLi4uHR8zODMsNygtLiwBCgoKDg0OGxAQGywkICQsLCwsLCwsLCwsLCwsLCwsLCw0LCwvLC8sLCwsLCwsLCwsLCwsLCwsLCwsLCwsLCwsLP/AABEIALcBEwMBIgACEQEDEQH/xAAbAAACAgMBAAAAAAAAAAAAAAAEBQMGAAECB//EAD8QAAIBAgQDBgQEBQMEAgMBAAECEQADBBIhMQVBUQYTImFxgTKRobFCUsHwFCMzYtFy4fEHFVOCY5JDstI0/8QAGQEAAwEBAQAAAAAAAAAAAAAAAQIDAAQF/8QAMBEAAgIBAwMBBwMEAwAAAAAAAAECESEDEjFBUfBhBBMikbHB0TKh4VJx8fJCYoH/2gAMAwEAAhEDEQA/AEnGOD3bNhBiQ9u2z+E8s4U6n2mkb8Lub2yLi+R1+Vexdv7b4rAPagB0Ksv9xTcD1EgVSv8Ap72X7xLt68sLGVM0jWfG0dRED3qUtO5VES+5VsPxa/atPYV3to7ZnTUGYy+uoge1OOx/ZE4wO7XUs2k0LNBJMZiFEjYQSfOltvGXmuG01sXDJAWNd+VaN6xJDIyFScwB26jXalTfUFdiBsVkaLR8IJgkCW8zPUcq1g7Vxmm2rEiT4Rrrpyq8drr6lFs28ImDGXxB7cFp2h8v13NVvhGBuJdQyAsiSrcqDWaNk5w2Gu3A1llIiCA4IKzO07bVYezfAhauZ5M5SCrDQz0qw4bh38vOXUsD1BMcvOhkxgmD00pfaFtjhjRojxGBQmQMp/tOX7Ut4jdNoS7Zk6Ooaj7zHXp16VV+K9oc/gULlAgk6z6eVci3Nhs2OO2UYn+HUSIm3KEj0WiUu4I2+87t0BMeG8SQf9JJNVp3lQxDEDQHl6Sa5TEAEEiBz6n56D5VarApFsXGWApK4i4oOn81Qw/Sh8YuHuMpvGxdkAZ7TkMANpGny1qs429LzbJK7gtuPI8tOornEXWvNmaJCgEgATH3PnRUX3DuHfE+A4KR3OJcT+YBgPcQR71rBcFuRCvacedx/sRApXgsB3isxBW0mrsPoo8zW7mLVWBshkjeWzT0itmqeTbkO8TwW8qeK3nTmFYMV8xGvyoS+0W5UZlA16r6jp5ij+HXL10FheCtyUroY3JM+GluPxZU5mUBvz2zofUfrRjfRAdMRYy6GrjhuCXKWbXXTypg9qze8R8PUrsT5iND5ih8Rgciwnh5gEyD6GrKSqhaoccP4oiMBEDmQTp7V6RiMIuFwpvYrx3mkWU2Kg9enU9BpVY/6edl1s2/+5Y4RbQBrFs6lj+FyOf9q9deQpX2l7S3MTdNxtBsq/lXkK5ZQUpVH/0qpbVkV8S4qubKSG1l/wC48h6ChP8AvZkkTPkf3FdXb9u/CuiDKR4oIMTqCVIJFEX+zlolXVz3Cr/NIJOZp0VCRIzazMxEyZAq6UI4ZPlg/BC9w967uEU7yfEfyj9Ty9ab8K45c/iDctiSoIDbBSRAKnl0n1qHiHBsZdWEsG1YUbsVQAcgATm+mtC4fhiW47y8oPRAW+pihcZDNNFx4FxazfvZOIXLsMRBDAKCPz7tvzB0+tM+K9mblvFMzQbZJe242YfhB8xpPz51Rf4qwvw2nc+c7+gimtjjdy4yW+/yqFyjR8qqV1UFhp023FJqJbX37hi8k/FuItdCAyBB0IKyZ0MGPKkVwMp0YqfIka+1NX4dfty12HUkZXU5gd9JHOo8fgWWMwgkTHlyqCcV+kZ2+RHeBZsxMsxlp5knU+c8/OaY8W4O1nKwacw5cjzH73pZxNTKgDlU2Dxd0Ah0uOp3IBJnkYO/0qjUnTQiaLJ2DxQF0q3NTl8jIken761e8ZdyW2YW2uED4UiTsNMxAMb+2k15JwgOMUhy3RbzgklCIB39uvlXrti6SNTqP3Nc+vCpWVg7RQr3bwhiBYYAHY3YPuMulZSvtj2dNzGXnQwGKnTNvkXMdFO5k1urR0tNq6+orlI9XxOINu2qMBruSar126zpcW2CVU8vrUfA8G95+8xDOZ//ABkjQctp+hrsKcK102pyHdW3A8vrXqKO7PQjYr7PYZXxKgeE8yenMV6xjez+EvKBew9p9Il0Un5xNU/gItWiLoTMz6Kf3sKuvDsdnEMBmG8aij7vbGgppsE7R9nkxVhrWgJWFYiYj4T1MUBgeweCtWwhtByN2b4iesjb0FWW6GgwY6VHZxQYa6GY9T5UKvIcFN4zwDCWJKC7bb+xyQJ8nzCqpjLOVv5V5iP/AJFU+3hirj25zeEA6sduoA/4qjk5RDDWdYrn9o2x4QE2bt33OjC2w57j6a1y3DrJP/8Ak13lXGvziu0VGUiYmusLdZNDJA5864pSfQdA/E+H4e8qhzesqk6BBHqdOlcYDheBTVHt3T/8k/7j6UL2je/eItW1JXdjsD0FVzGcPa38TLP5QTP2oxyqA2uw54n2VzODYZMh+IF/h/06CR61Db7M4gXCFtFrYMBtCI6mDRfAuHKLYZx4pmD0jTSn2FtbhWZFP5WYfrQlrJG2pkHEuEA4ZLCDKM6lvMT4j686SdoeG3ZNvD2pspbDEqomBMknf5U7zBSQL90HyKnX3U/eo7+Pv2T/AFlJ6ZYMeZBo6TjuozSK7wS5/LZ5+FdI8xl/WlmOuA0+u8URVdRatjOCGyjLM/aqhfuwYbSuuKZOgrD4e4wgQomZP+BrVs7AcFsXrrfxT50SMtuIVjrqxOsCBoN+vKq1cxttEfm5HgPTXU/KmOEVspIByQBPuNPrU9Vva+g0OR//ANRePjEXjZkrastAUEiWXQkgfICvP+JOV1BlftRVu4q3SH2zGfSazjeMtXQUt28pOixz9RTaS21GgvLsAwDFzEwB8R6D/NNDxLwLbTS2hlRPPqTzNGcI7OpkAzS53DbE/b51Li8Nk8D248o0oylGToHAj4hxG64kXXynRhJ186Hs3nHOiMdY0JRdVMleoB6UJd4kzrGVAP7VAPz3pkq4RuSw8I4ldlUVmGYx4THL08qKfF42SALhgxt+vOkPAn8e7afl3nkBod6aXscOj/8As5/Slm6ZkNcFicYdHEAaiSkEgiAQTqKMxtxnbMee4008tCdqh7GY/Bm4beLtEloFtizkT+UidJPOi+J9lMQ+NtjDqLdu80Ky/CkLLZh6AmOe1TlpblfUbdQDNxdLdxLY/FmmfYRXYvPMPi4E6lZJj0MDfzo7t/woYfu1XxTKlsonNppPOdYqpnh15FBysC0+EAzHmI0FZJxVGvIyNy5zxxjytn/+6ddn+09uz/LuXmvAnQ5fEJ5QCcw8t/tSfh2GGgaywB0clm184kADyrMZwG0pJtvDAgoZ+GP0pWt2JBWMoN49hVbEXGDXyGMgoyBdQDoCJHoayq1c4PcYlmuoSdyWP+KyilWLDb7HuPCOFICpzS5EwKV9o7ebFZboCrlgedD9l/4nMbhbxrptpHMUs7YcRc3wzLqIArvUko2kSWRxwPgC27ivduSknIs6a8z51fMD3IkWsvUx+tebYHtFaLIp1MQQeVWHh/GEt3iLajIwEmYg0FqJxzgaqLk6A71HioC5j+HX5VW+J9p8hyQRm2PnQ+I4/aZIvXFtIBqWaM3l5+lBTjdXkLAuK8eOIEd0AFJ8R/Sq3duSYO/pW7XazBq7L3gIzaSrxHrlrvE8SS6xdWVgeaEEDy9a49dtxuQaSIcRZMFgBA5c6hwN6ZI18qJS5+VWYdACZ+VC3eH3M2ZEZeoIK/euN5CjtLWup8RFU25gLneDvAfG+5561bLGFvKSSUE/mYfpNMcJgw4/mXbKgHoT94p4y28g2NiohlGselDteiArecVYLmEwStL4hmPRQP8AeoTiOHIJFu45HMkj/FTtdPoPswIrmOyyIHqaBxPFiJ0BLcyOvSm+Kx+HJm1aRB/eJP60vftc1gkLbR+nL7Cr6fGI2TaV8i63hrzkZbT+IwDkMa6amIA86tnD+zFi1DEC5c/MwBA81Gw9d6zgfaDFYjN36qiZQVUTO+pM7cvOmi35MCknqyS7BSS4KFxjDm67AJnMncTUN29csW7a3BlXMZ1Gqn6yNflV6bDZc0fiMmqB2ytsbgEEyIAGsnoBzNU09b3j2vgDVC3j6ZXnkfuP2Kh4DaNy7pHhXc8tdaN4hwW/3dtLuUGNpJZRyzcpjTc0NZwDWdUYtI1Brpi1tqzMuuE4FcZc63F0plj8OHt5W3jfoeopN2YxrG2SzQJ1U6feh+PcYZm7tNzoY+1cElN6ldg8IRXjDkZpg7jnQKcKVmYm8qiTplJjX1Ap9iUt2LBLAMx+/QUx7Pdm/BN4EM2og7Ty9a63rKMbbFSya7MNg7Y7u5fYKTPhRfi01JgmeVOAeC22JY3bp10IaNfYCuT2aSfi+Y+xFQ4bhZtO5MNI0YiT6e/zqONR2pMpddCwYTh+AAD28HOxXOxMcwdWNMsZbvvb/lsllBuQWLT66feldrGgroZcxIov+KYiOVWhpxWXfzM5MQNw52cq+JY9TH+WNFL2cSNLt0n/AFLHyy0dewtpiCwIYcx+tSvaMaGfSlnJp8BStFN4hwe6jSGYpOzaaTrqN6YXLNkrqigjbn95p66FxDAlaFx+BAXwJHmaMHHsCUWitMGnwokcvCP8VlP1w5j4RWU3vETo74d2uvLKqubWDlyHU+cTRL4i1decTauhhtlj9KG4Dw1LaNJIbdQRvROGxr37xHw5BqfLyp1FvFv5mU/Q7wowAcOqXc24nn7Gtpxfhyu5DXZJ8QgwPTw6VVLHGA2JZDpDHIfTQ/OsuoSxUAaklqnLTaw5P9vwdEKastfGO0mEt2M2R3J0tgmMzcpO4A5mvMsdiLl053JJ5dAOg6Ct47E95c38K6KOgH+TrRtq2COW2p6anbzj96VXTjtWXbNViV0P795qXAY27YcXLLlGHMc/UbEeRo7HYMqRppGnt/tzoPuNfWqWbZZcMP8A9QsTcAVmVG6gQD9dKMvcSuMpN64xB0CgR9ta88vWSOX72p52f4qx/lOMxUShO8DcecaR5TXJq+zxrdEWTkh+XtZdEzEbg6n60PaxNudEynnUN6Q4ZBJO4qYY8Aa251jbWoJdCVhD+JlIWAN9d6COIGsDqJNE2MQpncGdq5tYC8T/AC7JfU7D7namS7jcxwA3bisVVULMxAEDr1p9Y7I2ZD3fG0bAkAfLU+tMOFcExSuHuWkVApAUMC+YxBgCIiefSmy4G5zgepFDUm4qomjB9UKWw6rsAPQVFcvAa0yxmHRR47yIPM/8UrxXA58Vu+48igKnzjRp9GiuaL3YY7gwfEYydtDXfC8IrfzGALAkKTy6kee9DYrgkj+rcHpkj5ZZ+tG4HNbtqk5soiYidTy606SSbTEJMdwxLsZhqOYpJi+zEeJG9jT25iiBqPlUaYh4nSkU5rhmpMpXES9lZa2QVMmOY5+sb/OkR42oc3BLEzEjbp9Ktna3iOWy2bnp86SYnsi1hsNiXXPhbwVnKye7lc0P/b5+o6T36Ti43L/JqbQx4DwO5fNu9iTCr4kt8zzDP06x/wAVeLNugbd5I5eUGpBdTqfnXn6s5TlkywT4looM3oGY7AgGehMT9a4xeJQbST61XeP8SZUyyoDbjmROw/zVvZ4OzNlouYZwwcRHQUdhbneA5QYEzNKOzMmwhFw6g6HUbnSNx7Gm9pzbzEggNzGon5SPf510vUceg+xP9LOTfyL8Jb01NHYe4cu2WdgaCscRQxlYTsR/zvXdzDFyCXIFUuxKa5JkuMpI68606Ow8TbcqlsKhGjHTTXrXT2yYKkEHnUptJ0HcIbmNQEjK2lZTq7wYkkwtZU8gK5e4ywUaeICJofhWKcObhGUkQT60bewSKI01Bkk0FieDd6k278CNRO4rvUOpEF/hLVq8WvLmVzKtzBNNsHbzFjHLT9KSWWZIR2kK2x3IFWPEvhrapctXB4gJWfnpyoTW6OC0J7Xk80sJpNMcNdg/v3oUQtx13XMR7SY/zUiqyiSDB2aDB9DWbydUFix5aYGAR9JE+fp6xGtB46yAeYOmvz+/rzpZ/FkHTby5+dSnF5gAZpWykYmXTy6UIcR3bBl0KmZ+/wBNK7xF39/elt8k0Icm1q2nqnDuzGKuhXChEZQQbjAaESDAk7eVE3OD4az/AFsYrPvltwT+p+gqqXuIXHRFu3H0VQASYgAACKEvli0IRA5mouFs4N0V0Lp/3nBWf6OGDv8Amu8/Qa/pXQ7XX3XZU9F28hVMw1x1bxCZED15EUysXWAgrqdD77Uko9BnN1gsWH4ncuCWuXCBznKPP4Y2qqdoOKXbt04eyYA0dzJPn4jqAPLerFxnFratizaAe5AzeQ8/M9KS2UbN4beVrmp0kEj061LSWG2l6Am3xYT2b7LYdWF5pu3FOhfYNoZC9RyJmKuI1HrSXhfeJbi4gXU85kaa6belFW8UTMAe9LquT5ZkT4i1yGppXjXZQSADA2H6UVi8YwFJMdjjEDcmB6nQfWpwtvAWyB+0VkJJuBTzD6MDsQVOog6VHf7QIRlt5ncjRUUkn6bedWuzhFAQQDl2JA+fqd6muMB70zlBPj9wUeZcb4HjMQmdwqZRK280k/LSavHYLDtZwi4fFnvLbjVW1FsH4VnoN/I7aCuuIQqsx0ABn5UwwjeEA9N6ees5adV1Gi6JsbwRLRyi2mTdYUR8uRqu8ZwXdqbiyQokqBrHOOsVdeHYkQLF0+E/026Hkv8Aj5Uo4zbNtirDWQR5jqPKli82Mzy692qt/hVvpJ/RR570Jw2w+MvkscojWNlUaACmtjgOFN+9uclw+CYAB1ERrGsb8qsOF7q0sJbUDyH3O5rqnqKGILJEkt2u5QLb2Gwqw4c+BmbTwj2qpGxfxBYWUICgyWMAkg6AeQM/KnOGwzWcMod2LMIIP4fKkSSWXkZHV23bVjOpO8HrzPX3qAteV1Nq6CpOi3B4fmNvYCocFnWWeAGOk7+VF2maQQCyqNegqW6pc2NudUTrxUAm3estbad1Mox9eXzo9LoYQnh/tqE3++AZRAB1nkIpfgLXhK7HvNGnUabVpYeAra+R1YzhQO8PvFZS4YVW1NxZ9PbrWUNsvQ22P9X1KbcAYHOpMbxcP2NH8NwCKJFpyogk5xIFLOK3LZcAGWBIaKO4XjcrFJYZt+hr1EulklP0QTjeMcPBaLFwuBEltvbNFQ8Jxne/y7dq3aJYeOATHTWgMbge8eFAGYx6mpMHg2UskEQ0HrNJtK7sdEAcVwp/iGJOb8x6xpy9BQ699iHy21hLayzZtyW3AkAkTAAkwtOcRZgnnGlLcWzBYt5QcwYz16zzjpWnydemsArYGI8QIOs9aiuW4NTXLp25CoHu9amrKypPBw1+0B4mM9I5+s7VBgLqve2OUagdSI3+p9qjxEE7fLmaatZwyFFsMWuZQXZtMrc48h86phI5ppyTykhoLgYQTB6kUMlyDKqWPpM+1FqrmAFkfmijsDiu7PhAHVgNfnppXNLU2nIkmCd3iL7rFpgQNgII05zt7004Rcw6Xg2IvqSAPAPhDebbNFPuCcQZlJaDPT6zVQy2rN+/mt27iZiAGB08WkdKXUbpMdUi+Ith4yBCMpXQiYMT67A1lnCJbEL6SaQdn+Kq3ehLVu0iAfCN5ndvQV0/aFiTlt6ciW/SP1qOnozqo5+wz+N4Qz4jCoWmI115+XvSFMa7GFGpMCZ1nah8Vibl0guR5DYD0FZc8InKZHSdfQiuhaSjH4sl9PQT5J+IC6rNbd2VhEkIGAkA/nBI1HImob/Z43VXJiwtwDNAGaCp0JHhZdYOo+xoHiLeMPc75G0+PvFHzMDlFNMKwJtkszMSMouEGTMwl5AN/wAp1PWg/hVoaWnptffoOxiAAQxiN+f73rgYlRJkH3pV2mtXLti4uUWmJ8HjmACD4iPQ9an7N9mTatj+JfvXP4Z8CjkAPxepHpUXpxa3WclZwLu0XaK1bU5nVm/Cinc8pph2d4yLthHmZADjowEMPn9Iqw3eFWQv9K3DDXwrr5HTWvNe0nCLmDu58F4VuuqMg2RyYWJ0ytMa7HaNIppx05x2LkDjWS9X8WpWAfb96imnD8amMt/w91gL6gm25/EBGsfLMPQjy8cu9q8XbZkuKuZdCIg/v0ons/hsbiri30fusjeG50I5KN28wdNTJ5U0fZ3BW3gCkGYbA37WOdLwKXS8OBsQdAV6rABB/WatmH4GzE5rwgCdEg/MsftVnwLW8bl75FGLsjRo+IHmvVT0/CZ94sRgFMqwIOx1INJqTt2NsA8Nh1S3lWR6Hmec1FeW73JzwSD4Z5zyonFYfKFCLMRz+sUTbw06M+gNTrbm6+4Eu4lxtt2yKIKiMzdCdIHWjxw8qpW2ZnRiT+lS4yFIIYLbXkdSxNJuI8TGaATod1/WslGxntoy3iLhud0gZRMMWEfIURibTHMLZ15GNPc0HbdiZnlud4qRMY7NlBlB0FUcfQknYVY4S2US4J8q1U1omBLgHpW6a/8Aqg0u55tg7OuZ+uvnTgPbPhmDyNLsQ1soxUjYVvs/w65fYlQwEhcxGknkOpjXTYbxIrtSbyS/sNFZmI2GU6ESTPkBqTR1jFXLJN0qSD8J0gmPi2kjWPY00s8Lt2wYOb8LEkCTGo6kb6AfOpjYE7AAgkwjMx66sIqkVWWUSKwGBBI1NI+JoQCatOJ7Pk62gyg/nIA9QNxSPGYW4JDLPKRr8uvtQlpJ5izqjr1yirNiyaje/NF8T4QILi4qjmCDNKZgaSepOk9NOWlH3ZN6uQpWgjkOZNWTgiWpz3iOgWOW4MSedVe28+Y9PpTzB8aVQBcQETvG3+aWcJVgSU7wix4q+WlUBjy3P+1c2cMXjMwXoDU1m+xGe0wICkgrz06VHgQJzsdOZP8AmuBQfbIEx3iOJW8GmVTmcDRepI0Y/wBv61QeIs1whVlmYyY5nn/mmXGLwu3iVYZYGXWTljQkcp1Iru3FtNPiPOraehJfFLj1Ck5ukawDmxbyO2hMso2mOvOi1xqnRCD5c4qvYskyWJo3gHY5sUgvF2tLmOXLuwEidfMHXyNPKcUr4R1X7vCQ4bCveZVQxPPXSp8NwjFhWJuJcgkZHBU6f3SRruKiucDxdr+k4ugcrvhYejKIPuBUK9pMQjEXsO+bQQZieUMBD+1Q3bv0NDvWjJYdMb8M486sbd4MyAeJW1dPbd1+f6UViOEWGXvUCqG1Cj4GHI5RoPb3BqDG3cNcZEmWZSQCCHQ/iUyAf8wajGdAEy20tKDLZjJJMyQdBz51CXNrDIyko5Tp/szss95ytwKAzbKSYWNpPPSrXYYRB06V5zj+NBXt93mKi6odwDBGZZUecTV0t32AihqxaiiFvljXEMABHn9qrXFBNq7+YgldtGGqkT0IB9qLxnEyAANT0+dI8S16+3cWoEj+Y51yKeWm7HWB70NOL5A2EWODribdp3trdZlH4RM+Wv601wuDS2qpbUKi6AD5n60SMP3dtFXZQAPYQuvXnUOFYHc6g6/v0ilb+F0NwdvhToyHLcQyjdOoPUHmKf4LErikhhkvpoy9fMdQeRpaiHr86Dx4dSLlqFupsQRqPynqKEJ9GawvENlJU6EUqxWJCFn1mPbYU+wGOtY9OVvEKNVPOPuPPlVX49hri3WDISgiVjxD+5Tsw8ucdRXRCLNV9QFsQLpzNPl4j84qHEgI0g6NqRWmw7s4jVDGSNiP8+VGccxVy2QEykCNGAIPqOdOlxRNqsMVrj2UMsaMQB5SYpjxq8cOVQTqAcw59R7fqKfcOw1jFWg5stYuDTYhSfKdGHnFQ8RwmdSI1EkafP6fYVt+TbWVd790mYJrKOw7hVAMkjnNZR3I1MqnZTgRxV+GJW0kFyPMwqjzP0APlXppIVVyKFVFuBVXk0qB6mJpXwbDLZsKiDxP4/MschGnPwwKaNbj42K5jORDJJPU16UY4AiLEXIa2pByhcx8Omb3G9KbXEIyk6tdYwTPhGxECKbNhQdrDMP72j6Gk/EcBGpTKwnLleTtroTr6b0HXlfkcOtX0kA5WVZlmDkDSesRznp6UYoDrlkww1Fu3A+Zqp8Oxcp3TOwNoKoK/iNwt3bR/qgFTyZvd9wzF5olb0FSUEgZdcrKefhbTXkVrNGIOK8BzL4UubdEk/8AtyPqD7VX8XwG2tmMt0nNEFVXUydYJ1+/U1dzYkGbWo+KbnvI/f2pbi8ADI7ozyIudJO/kIPvQUq8X5M1Z5y/Zy5MqrH1I/KWB9wD/wA0px2Ha27IwgqxBgyNP2Kvj2Csg2iCCVPj21zIfOD9AKo3F1IusMpUk7EzyEU9+eNimrNxkA3E6jcTGxH1o63jmYqCc3r0I2mpMRcBt2TE5VKAeSqc3zJrX8IuiqDnZ1RY56CfqaCmw7SHhjM13TnzPQVZbrACl1uyqZwp+AkE9QrhD9WWosRjI0Gp5DrXNqycnR26G2MbNfwbYi/bw6GO8YAkfhX8bewn3ivXreHS2Ft2xlRVAAHIAQB7VQezeAawyXn1d2Ex+FdfD+p9ulXj+LVNWYD1+1cetK1SIakt0gzuwo116ChMTw0XAc4BB5GI9xzrn/u9oEGSZMAhTAnTcwPeur+OVGIbxNMKi6kn2nl0k77b1zLTleUDZLsBDsxbDd4blwKuuXOAg85IkfMCh72HtuSLKm5yNy4SFX0GhY+vyjWmw4a9458S2VAJW0DAH+oz9iT58qldYWLawo0E6Aeg3qjlt4A6K5jMCLS57SLcxCqVtG4dFJ/EFHhU+w9dzTu7wMnAWjYK9+FE3Gki4x1uFuskkjpttpQ2JQ5h4vhmdNNiPXpzrvsNxBgL1pz4MxKzy11A08xRbbVlINPDE/CuA4l1PfXxJ/8AGmw6Bjt8qsfDeG27K5LahQPqeZJ3Y+Z3ri45tMY+HkfI8j6Vtr5IkVObk+STVOjvizj4RVWscTUYm7ZLAMFVgOvxBgPTw/Om2FD3jCGAD4rh1C9co/E30G+uxZ4PhOHtkstpc5+JiAWb1Y6/pTwVYZqsV/xLdaPw/EgB40Pqoom9i7VokkgHoBJ+S60BiO04/DZvt5lco+cfpRUNr5BQfY4kl0hbTKzzszZT5kSDPTSpL1hz/UQezT9wKrNt1ZxdAWywIIyunLacxA+Ue9WxeLyJYKAeZuWo/wD3oyl2GS7gI4UkkrzPLr1g7GobfA7YOZ/GRqM0b9SOdE3rs+K2dJ+JSpHzg1xhWuZ5uMuWCBCmSeU6wNelZToLzyHXjuANtf0moreVhmUEFGh/0P8A9SD7+Vd2MUrSDvzE/ap+6IEjY8/0qGpfMQr1NX+BWHYs1q2xbWSBr05VlRpduKMobQbaCso7l6mEOEujMFgm78Ck/lUwX+se1GWAYPdjKOdx9/aqxYxsNhFU6ugV2P4VCgEfT9asj3FL+MlyRKou3l+le/55/JEivMhME3Lp8tv3pQGOw4IIOHgdS23n1FMsaGjxOLQ5Kok/vSkmIQgxlu3v9RI9wx+xoX5n+EErM3FvqoZJZbgVgwYRkYiSDuGgidZNPMPdXxsGuvkuLclfyXFBcembOfYUj4pZBv2SLQy94sw2s7Q3MCeo5U9wtzIq537sNbVcibwrOBJHk4+dDzyrAPFTYiyxI0JZiJ0kc6FxtqDPciJDCHjSYcb9DPy6VHhXQhQe+uGADPMihMYi9zm7hvA+viMxPdn9D7Vrfn+wQfiGEkse5Mun5/xAA/UrHvVB44uW6NCJEwTPyPyq9YmAik27ultDudxdXN96o3GtGXRhE6N5REfOin542KyK1eEhTsIHprLH32p72WSWfEET3UrbHW42s/8ArP2qqk/v9+dPOG4y4LfdoNV1QjYMfjY9dNKWSwNEJs2wr2VzSb1q4XI3Gckg+vhBFOsBwBlfOhhSN21aPXl7RWuy/Z8Ic7mXPPy6Dy2q2rdUAgCY38v0qE3Z1aej/V8hJfY241djrAWJ9+lQYN8Rf7wqndqgOYsQWMAmFzEAkxoPtTDFYo65MrMZEEiJ5Dzqq4Li197wsg2xJOpmARy067UkV2KzUYLsNcLhzcGZ2lR/5GkDyyiAfkKd4bHrZBCKTdzZSWHsQP8AA0pHiuGXWmb5RtBKDTSd9ZI15RTPhKWrRVUVnOzXGJLOTHiM8tDA5AmoSauzknJt0ngueGvnRngtA9By0H611iMQAk6SdB1patxYmYjl+lDNijy08z+g5VyNOxDniF3KpE6nU0bwfA93bAPxHxN6nWPQbe1I8NeDYhUBztIZuYVQRJb1+EDnPrVvRKZtpUZMjIJ6Uj7TcPuXLR7i4bbRqABDDmORB9CKtCJ4CY3pbif6c+f60YyaaH3XyB9llKYWxn3KKx0AhmhiI8iY9qf2MPz+1JcBiZUKdp/4pkrEaaleo3FCTqTsWwu5cAEGgr1kN5x9q7AA1J0660OeJ2xuD6+m/Oqrb3CBXezGFdMncqvmoyn2jf0NQcE4M+GD22bOmebZ8iBMjlryp6mKQ6iI5b/5qYXgdco9jTNNgoQ3+GvbY3cMwXm1sjwv6D8Len0phacMoLDITrHQ9DH6UaWQiIYe0/bWluKxdtGh2C+u3zNBRvAaN3kZiT3mYD8LjMP/ALHxL7EUfgsRI8Q16r77g7/OgDbDCVIYHmCDXeHlToSDPIx+x5f5obA5HiWkImSJ8v8AasoVBcImWPnmrKX3aGpHkzXO8tFVBAw7jOeizqPQGPaaueAxfeW0urltIw3O51gxVQTCm1ecOG7i/wDEdyQQCIjfWR8qd8BzBXRreZ0Ym2DytmcpI9Q1ezjz+fEQHdpZnulzH/yP96gusNVd2uMfw2/9qndp/qPmP/jSpDmH5bKkerHet6+fn5IIpxPB7cTkt2pBBL+IkHcRz9DVce1/DeG1osMRcIO/huFNdtbYjrJHrd1tg6ohY/nubb6+tKuPYQOjZnLwJhAIEa++01vTz7/uzAVrGAsAcQTO2VffcUO2RrWIGa8fE8fOQftQHZHGMxyFraG2CNRBI0j6R86dYS6T3qm+oBcnRQd1B5etLVefhB5K3isUvd/Hd/pKBM6nvVn5BZqtcUslmULnZpOh+/0p1ib+qDvtpHw/3GPvRdk/zG17wMp/DEHO3P0oytK/PoKk26RVsLwsloO4IkcgPM9auHC8GieZrpEW2IA161C9yAdY61Bys7dLS2ZfIwxOKKgusHlJ2Hy3pfe4kSPGxaOQhVX2FDX8Wbi92m0GW9OS9ftQ9rhhykZNupJ++lTlQ0tZQNNjC5B8QGoBTQa/3n9Na5a2LIADhupHUmT9aMw6tcWD8I0HtWPwsa86yo49XVc+TrBY+5mK5jlImDyPkeVPuGcNa6sgqFnn1An9aq9lssgCSOvSrn2bxn8kDmCd/v8AKo61qOBI5Gd/giMiKCMyzJYFgfywJ8J3EiqfxFuIqzItm0VXnmVhHuVPzFXAY8CTtSrG4zRgNz8R/KPP/Fc2nOfa/wC47Qr/AOnd+53mIW6PEQh2HIuIEaQK9FsuCs7+VVXsHbW9bxDJsHyoeuRVIM85LN86bpiwhKnQ9DGh/wAedHVtyboZwpJjmxcBB1pRxC8BaHqfuaiHEQs/aq/xfjVtR4mGVBrr8TflXrrz2oQhKQjO7PFwuJ/hzPjQMDykZ9D08M/L0qzYO63JljnvpPtVK7J4RrpuYpx8UhPly9Bp86aX7uLt3D3NsuoHRvKQSKeTjKezsbpZaDbJnwj2oZuGzOkT5Vvhtx7iBmVkn8LCCKa2Eb096ptRitcC4TibLuLlxXtsQV3BnbaIAjoeVWRLMakwPr7Dn67VLccAcmPWNv8APvULSxk61rYyRDj8eLVq44EKiMSOZgTE15zZxFzEvnW63nrBthjqMvIbajTSrfxzDXMSe5Rslof1G3LH8oHTqfblUWC7H2LTB1LhgN8287yIg0Kx6mbzR3g7eLtHKpXEWgojvDlYa6hXA5DWGmm9ps2oBj8pqTD4YgFcxI5SQY9DvROHtaiWGkmPQT7UkbXIeoQ+JyeERpHXeNfrNZQRNZWH3FA4dZW7hrJzOLgt22WTpnCCYnSCQfWt4K6FuoLoKNcVlMOCx/GVgaRmBH/JoLDYq6OH2VtkOxGXIV+GGcTPtSvhfZi+Lgvt4CrBxrGoMiSd69j188+Zznotlio0C2l/M3xHfrXaKN0U3GnV32+X73oFrilgQGusYJJ0VZ5dPajnaYFx+Wlu39Jrda8/PzoJpiGMOzXD+RdBPnG9ZeUwVc5V/IgknzJ5VyAYJ0sqdo+KOfv570LcxgRSEPxaATJbr5/vlQ886fK2EpuC4ViFuviEsrkIzw5jQlhA5TAGkjfQU4w3ExbzErbBMeECWBgAg8gRGs1PisS6LBOZ+S6ZbfSfzMOmw5+dcCQdTJJ5mSTuSTuT50spFNPSvLOrlvO5Y6SToBtNTZMsdDsT761w71Bi8VA1O1TbOqMVHg6v4kAa0nu3zdJUTl5xz8qhuXGuMY25+VT20Ca6jpFCiGrrdEFcGteLVhpIA5/8UwxdwouUat1FL8B4XABBzc6JuXjb0QT+afXlU2rdnOybhjaZGPin2rq7fcHKADrvQmIvSyDc5pPL50zvJAJA16UdptjawDYq6MhkKGmNelA4bGsGGRipnw/s7ipsTeZkhlHrzitWcIrqTG3widdPOioUCKCeLcTJGrZSOgofA4gm5bL5u7DAnzA8hpUN/DEgISCJ3PXpRGHdlA5lDp5jnQ2pKh3yekf9Pwvc3LaJkQXnNtekwTvykk+W1EdqMMt11tndRqw0Mnl6R9667GY4vZzRqGI089f1rni5K38zDRgPoIrlmviZWTexCfF9nyVKrddRGuik+xiR86q+J7LYS29osHbxhWLOTMggT/7RtG9XvG4wBdNST/xVB7R44Fcv4mggTsAQ2byMxHp51obrpMk2i5YAL4bSgAbADkOce1P1EaRtpVV7K4jLb7/EstvOISTEgfE2p5mPlTh+0eGj+vb9jJ941oaensBdjeAP8f71yxJ9BypXguOYe7cFu3cztBOgMQInWI511xbjdrDgm43i5Iup+XL1NUoJNiwpuW1JjxSB1yqd/IHX5Ur472hW2pW0Qz7EjUD06mqtjeMXLrlyCuYFVA/Cp3E/eiuy+Nw1pv5zAXCYQEHKBE78jv8As0+ykDf0Qfgf+4lM0IoOykKDHy+9WDgwvsD36oGnTKSZHUjkaPtXJAIIg6gjnXd25lUydY5nYdam8GWSK5pop1nUnX1A6etcYOe81OynX10/WleH45YZgBdSWgqs667Ajr5U2wepf/TH1FK4jphBsNyrKH7yNJNbpcAopfZ0XThlZQmjOATvuT+tS4i6qsQQ95x+YgKD0j9isrK9PSld+iEawgPhPFGvWXN58uW46BbYiQQGUT7ke1PcCxKju1Ftdix1asrKaWIJ9/PLCuSDE3LahnMkKuZneSABrOUan5TS7+NzeITB1zn4iDsFA0RdttfTUVqsoavwypFdGKllifjXET8CACliKRqTJrKyoWdVEd/FhZpPcutcaP361lZTxI6smkO/4IBABt9z1NDqyhSjCY2rKylOIIwyKSpA/Dryio8KQcxOhFZWVl+o6JYgmF4K8RcBAEkQJpjiuKHp71lZVIpbbITk06E17xEnYcq1g87Sp/YrKylk6YseCRIkpHhJ2HXkantrDBTqToayspRj1LsdZFvC24GpGZj5kn7ACn+OwS3UykDaQehrKyuR8s6/+KPLu0IxSXSi2xkI+PMDIjUgSI5iPKq4OHMxzvsTJ11IrKyn0fi5J68FGqD+KXB3Y3J8Kg9FA0H2pcMKchuGAo0HmaysqjWTmOcDfdCcjtbYqRK6aHUidxsNqYKDm6+EST7E1lZRgY3cueENPl70y7KcHXEXGZ1BRIknctyjppzrKyqTwrRorJ6JatqBoBC8h9qX8WXOjKSYbRo006eU7VlZXLeLLdALDKEXIBA2gfvWnWCtkIesD5TWVlSDEiIY9KysrKFgs//Z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6" descr="data:image/jpeg;base64,/9j/4AAQSkZJRgABAQAAAQABAAD/2wCEAAkGBxMTEhUUExQWFhUWGBwbFxgXGRoeIBocHRgYGxcaHRsdHCggGiAlHRwYITEiJykrLi4uHR8zODMsNygtLiwBCgoKDg0OGxAQGywkICQsLCwsLCwsLCwsLCwsLCwsLCw0LCwvLC8sLCwsLCwsLCwsLCwsLCwsLCwsLCwsLCwsLP/AABEIALcBEwMBIgACEQEDEQH/xAAbAAACAgMBAAAAAAAAAAAAAAAEBQMGAAECB//EAD8QAAIBAgQDBgQEBQMEAgMBAAECEQADBBIhMQVBUQYTImFxgTKRobFCUsHwFCMzYtFy4fEHFVOCY5JDstI0/8QAGQEAAwEBAQAAAAAAAAAAAAAAAQIDAAQF/8QAMBEAAgIBAwMBBwMEAwAAAAAAAAECESEDEjFBUfBhBBMikbHB0TKh4VJx8fJCYoH/2gAMAwEAAhEDEQA/AEnGOD3bNhBiQ9u2z+E8s4U6n2mkb8Lub2yLi+R1+Vexdv7b4rAPagB0Ksv9xTcD1EgVSv8Ap72X7xLt68sLGVM0jWfG0dRED3qUtO5VES+5VsPxa/atPYV3to7ZnTUGYy+uoge1OOx/ZE4wO7XUs2k0LNBJMZiFEjYQSfOltvGXmuG01sXDJAWNd+VaN6xJDIyFScwB26jXalTfUFdiBsVkaLR8IJgkCW8zPUcq1g7Vxmm2rEiT4Rrrpyq8drr6lFs28ImDGXxB7cFp2h8v13NVvhGBuJdQyAsiSrcqDWaNk5w2Gu3A1llIiCA4IKzO07bVYezfAhauZ5M5SCrDQz0qw4bh38vOXUsD1BMcvOhkxgmD00pfaFtjhjRojxGBQmQMp/tOX7Ut4jdNoS7Zk6Ooaj7zHXp16VV+K9oc/gULlAgk6z6eVci3Nhs2OO2UYn+HUSIm3KEj0WiUu4I2+87t0BMeG8SQf9JJNVp3lQxDEDQHl6Sa5TEAEEiBz6n56D5VarApFsXGWApK4i4oOn81Qw/Sh8YuHuMpvGxdkAZ7TkMANpGny1qs429LzbJK7gtuPI8tOornEXWvNmaJCgEgATH3PnRUX3DuHfE+A4KR3OJcT+YBgPcQR71rBcFuRCvacedx/sRApXgsB3isxBW0mrsPoo8zW7mLVWBshkjeWzT0itmqeTbkO8TwW8qeK3nTmFYMV8xGvyoS+0W5UZlA16r6jp5ij+HXL10FheCtyUroY3JM+GluPxZU5mUBvz2zofUfrRjfRAdMRYy6GrjhuCXKWbXXTypg9qze8R8PUrsT5iND5ih8Rgciwnh5gEyD6GrKSqhaoccP4oiMBEDmQTp7V6RiMIuFwpvYrx3mkWU2Kg9enU9BpVY/6edl1s2/+5Y4RbQBrFs6lj+FyOf9q9deQpX2l7S3MTdNxtBsq/lXkK5ZQUpVH/0qpbVkV8S4qubKSG1l/wC48h6ChP8AvZkkTPkf3FdXb9u/CuiDKR4oIMTqCVIJFEX+zlolXVz3Cr/NIJOZp0VCRIzazMxEyZAq6UI4ZPlg/BC9w967uEU7yfEfyj9Ty9ab8K45c/iDctiSoIDbBSRAKnl0n1qHiHBsZdWEsG1YUbsVQAcgATm+mtC4fhiW47y8oPRAW+pihcZDNNFx4FxazfvZOIXLsMRBDAKCPz7tvzB0+tM+K9mblvFMzQbZJe242YfhB8xpPz51Rf4qwvw2nc+c7+gimtjjdy4yW+/yqFyjR8qqV1UFhp023FJqJbX37hi8k/FuItdCAyBB0IKyZ0MGPKkVwMp0YqfIka+1NX4dfty12HUkZXU5gd9JHOo8fgWWMwgkTHlyqCcV+kZ2+RHeBZsxMsxlp5knU+c8/OaY8W4O1nKwacw5cjzH73pZxNTKgDlU2Dxd0Ah0uOp3IBJnkYO/0qjUnTQiaLJ2DxQF0q3NTl8jIken761e8ZdyW2YW2uED4UiTsNMxAMb+2k15JwgOMUhy3RbzgklCIB39uvlXrti6SNTqP3Nc+vCpWVg7RQr3bwhiBYYAHY3YPuMulZSvtj2dNzGXnQwGKnTNvkXMdFO5k1urR0tNq6+orlI9XxOINu2qMBruSar126zpcW2CVU8vrUfA8G95+8xDOZ//ABkjQctp+hrsKcK102pyHdW3A8vrXqKO7PQjYr7PYZXxKgeE8yenMV6xjez+EvKBew9p9Il0Un5xNU/gItWiLoTMz6Kf3sKuvDsdnEMBmG8aij7vbGgppsE7R9nkxVhrWgJWFYiYj4T1MUBgeweCtWwhtByN2b4iesjb0FWW6GgwY6VHZxQYa6GY9T5UKvIcFN4zwDCWJKC7bb+xyQJ8nzCqpjLOVv5V5iP/AJFU+3hirj25zeEA6sduoA/4qjk5RDDWdYrn9o2x4QE2bt33OjC2w57j6a1y3DrJP/8Ak13lXGvziu0VGUiYmusLdZNDJA5864pSfQdA/E+H4e8qhzesqk6BBHqdOlcYDheBTVHt3T/8k/7j6UL2je/eItW1JXdjsD0FVzGcPa38TLP5QTP2oxyqA2uw54n2VzODYZMh+IF/h/06CR61Db7M4gXCFtFrYMBtCI6mDRfAuHKLYZx4pmD0jTSn2FtbhWZFP5WYfrQlrJG2pkHEuEA4ZLCDKM6lvMT4j686SdoeG3ZNvD2pspbDEqomBMknf5U7zBSQL90HyKnX3U/eo7+Pv2T/AFlJ6ZYMeZBo6TjuozSK7wS5/LZ5+FdI8xl/WlmOuA0+u8URVdRatjOCGyjLM/aqhfuwYbSuuKZOgrD4e4wgQomZP+BrVs7AcFsXrrfxT50SMtuIVjrqxOsCBoN+vKq1cxttEfm5HgPTXU/KmOEVspIByQBPuNPrU9Vva+g0OR//ANRePjEXjZkrastAUEiWXQkgfICvP+JOV1BlftRVu4q3SH2zGfSazjeMtXQUt28pOixz9RTaS21GgvLsAwDFzEwB8R6D/NNDxLwLbTS2hlRPPqTzNGcI7OpkAzS53DbE/b51Li8Nk8D248o0oylGToHAj4hxG64kXXynRhJ186Hs3nHOiMdY0JRdVMleoB6UJd4kzrGVAP7VAPz3pkq4RuSw8I4ldlUVmGYx4THL08qKfF42SALhgxt+vOkPAn8e7afl3nkBod6aXscOj/8As5/Slm6ZkNcFicYdHEAaiSkEgiAQTqKMxtxnbMee4008tCdqh7GY/Bm4beLtEloFtizkT+UidJPOi+J9lMQ+NtjDqLdu80Ky/CkLLZh6AmOe1TlpblfUbdQDNxdLdxLY/FmmfYRXYvPMPi4E6lZJj0MDfzo7t/woYfu1XxTKlsonNppPOdYqpnh15FBysC0+EAzHmI0FZJxVGvIyNy5zxxjytn/+6ddn+09uz/LuXmvAnQ5fEJ5QCcw8t/tSfh2GGgaywB0clm184kADyrMZwG0pJtvDAgoZ+GP0pWt2JBWMoN49hVbEXGDXyGMgoyBdQDoCJHoayq1c4PcYlmuoSdyWP+KyilWLDb7HuPCOFICpzS5EwKV9o7ebFZboCrlgedD9l/4nMbhbxrptpHMUs7YcRc3wzLqIArvUko2kSWRxwPgC27ivduSknIs6a8z51fMD3IkWsvUx+tebYHtFaLIp1MQQeVWHh/GEt3iLajIwEmYg0FqJxzgaqLk6A71HioC5j+HX5VW+J9p8hyQRm2PnQ+I4/aZIvXFtIBqWaM3l5+lBTjdXkLAuK8eOIEd0AFJ8R/Sq3duSYO/pW7XazBq7L3gIzaSrxHrlrvE8SS6xdWVgeaEEDy9a49dtxuQaSIcRZMFgBA5c6hwN6ZI18qJS5+VWYdACZ+VC3eH3M2ZEZeoIK/euN5CjtLWup8RFU25gLneDvAfG+5561bLGFvKSSUE/mYfpNMcJgw4/mXbKgHoT94p4y28g2NiohlGselDteiArecVYLmEwStL4hmPRQP8AeoTiOHIJFu45HMkj/FTtdPoPswIrmOyyIHqaBxPFiJ0BLcyOvSm+Kx+HJm1aRB/eJP60vftc1gkLbR+nL7Cr6fGI2TaV8i63hrzkZbT+IwDkMa6amIA86tnD+zFi1DEC5c/MwBA81Gw9d6zgfaDFYjN36qiZQVUTO+pM7cvOmi35MCknqyS7BSS4KFxjDm67AJnMncTUN29csW7a3BlXMZ1Gqn6yNflV6bDZc0fiMmqB2ytsbgEEyIAGsnoBzNU09b3j2vgDVC3j6ZXnkfuP2Kh4DaNy7pHhXc8tdaN4hwW/3dtLuUGNpJZRyzcpjTc0NZwDWdUYtI1Brpi1tqzMuuE4FcZc63F0plj8OHt5W3jfoeopN2YxrG2SzQJ1U6feh+PcYZm7tNzoY+1cElN6ldg8IRXjDkZpg7jnQKcKVmYm8qiTplJjX1Ap9iUt2LBLAMx+/QUx7Pdm/BN4EM2og7Ty9a63rKMbbFSya7MNg7Y7u5fYKTPhRfi01JgmeVOAeC22JY3bp10IaNfYCuT2aSfi+Y+xFQ4bhZtO5MNI0YiT6e/zqONR2pMpddCwYTh+AAD28HOxXOxMcwdWNMsZbvvb/lsllBuQWLT66feldrGgroZcxIov+KYiOVWhpxWXfzM5MQNw52cq+JY9TH+WNFL2cSNLt0n/AFLHyy0dewtpiCwIYcx+tSvaMaGfSlnJp8BStFN4hwe6jSGYpOzaaTrqN6YXLNkrqigjbn95p66FxDAlaFx+BAXwJHmaMHHsCUWitMGnwokcvCP8VlP1w5j4RWU3vETo74d2uvLKqubWDlyHU+cTRL4i1decTauhhtlj9KG4Dw1LaNJIbdQRvROGxr37xHw5BqfLyp1FvFv5mU/Q7wowAcOqXc24nn7Gtpxfhyu5DXZJ8QgwPTw6VVLHGA2JZDpDHIfTQ/OsuoSxUAaklqnLTaw5P9vwdEKastfGO0mEt2M2R3J0tgmMzcpO4A5mvMsdiLl053JJ5dAOg6Ct47E95c38K6KOgH+TrRtq2COW2p6anbzj96VXTjtWXbNViV0P795qXAY27YcXLLlGHMc/UbEeRo7HYMqRppGnt/tzoPuNfWqWbZZcMP8A9QsTcAVmVG6gQD9dKMvcSuMpN64xB0CgR9ta88vWSOX72p52f4qx/lOMxUShO8DcecaR5TXJq+zxrdEWTkh+XtZdEzEbg6n60PaxNudEynnUN6Q4ZBJO4qYY8Aa251jbWoJdCVhD+JlIWAN9d6COIGsDqJNE2MQpncGdq5tYC8T/AC7JfU7D7namS7jcxwA3bisVVULMxAEDr1p9Y7I2ZD3fG0bAkAfLU+tMOFcExSuHuWkVApAUMC+YxBgCIiefSmy4G5zgepFDUm4qomjB9UKWw6rsAPQVFcvAa0yxmHRR47yIPM/8UrxXA58Vu+48igKnzjRp9GiuaL3YY7gwfEYydtDXfC8IrfzGALAkKTy6kee9DYrgkj+rcHpkj5ZZ+tG4HNbtqk5soiYidTy606SSbTEJMdwxLsZhqOYpJi+zEeJG9jT25iiBqPlUaYh4nSkU5rhmpMpXES9lZa2QVMmOY5+sb/OkR42oc3BLEzEjbp9Ktna3iOWy2bnp86SYnsi1hsNiXXPhbwVnKye7lc0P/b5+o6T36Ti43L/JqbQx4DwO5fNu9iTCr4kt8zzDP06x/wAVeLNugbd5I5eUGpBdTqfnXn6s5TlkywT4looM3oGY7AgGehMT9a4xeJQbST61XeP8SZUyyoDbjmROw/zVvZ4OzNlouYZwwcRHQUdhbneA5QYEzNKOzMmwhFw6g6HUbnSNx7Gm9pzbzEggNzGon5SPf510vUceg+xP9LOTfyL8Jb01NHYe4cu2WdgaCscRQxlYTsR/zvXdzDFyCXIFUuxKa5JkuMpI68606Ow8TbcqlsKhGjHTTXrXT2yYKkEHnUptJ0HcIbmNQEjK2lZTq7wYkkwtZU8gK5e4ywUaeICJofhWKcObhGUkQT60bewSKI01Bkk0FieDd6k278CNRO4rvUOpEF/hLVq8WvLmVzKtzBNNsHbzFjHLT9KSWWZIR2kK2x3IFWPEvhrapctXB4gJWfnpyoTW6OC0J7Xk80sJpNMcNdg/v3oUQtx13XMR7SY/zUiqyiSDB2aDB9DWbydUFix5aYGAR9JE+fp6xGtB46yAeYOmvz+/rzpZ/FkHTby5+dSnF5gAZpWykYmXTy6UIcR3bBl0KmZ+/wBNK7xF39/elt8k0Icm1q2nqnDuzGKuhXChEZQQbjAaESDAk7eVE3OD4az/AFsYrPvltwT+p+gqqXuIXHRFu3H0VQASYgAACKEvli0IRA5mouFs4N0V0Lp/3nBWf6OGDv8Amu8/Qa/pXQ7XX3XZU9F28hVMw1x1bxCZED15EUysXWAgrqdD77Uko9BnN1gsWH4ncuCWuXCBznKPP4Y2qqdoOKXbt04eyYA0dzJPn4jqAPLerFxnFratizaAe5AzeQ8/M9KS2UbN4beVrmp0kEj061LSWG2l6Am3xYT2b7LYdWF5pu3FOhfYNoZC9RyJmKuI1HrSXhfeJbi4gXU85kaa6belFW8UTMAe9LquT5ZkT4i1yGppXjXZQSADA2H6UVi8YwFJMdjjEDcmB6nQfWpwtvAWyB+0VkJJuBTzD6MDsQVOog6VHf7QIRlt5ncjRUUkn6bedWuzhFAQQDl2JA+fqd6muMB70zlBPj9wUeZcb4HjMQmdwqZRK280k/LSavHYLDtZwi4fFnvLbjVW1FsH4VnoN/I7aCuuIQqsx0ABn5UwwjeEA9N6ees5adV1Gi6JsbwRLRyi2mTdYUR8uRqu8ZwXdqbiyQokqBrHOOsVdeHYkQLF0+E/026Hkv8Aj5Uo4zbNtirDWQR5jqPKli82Mzy692qt/hVvpJ/RR570Jw2w+MvkscojWNlUaACmtjgOFN+9uclw+CYAB1ERrGsb8qsOF7q0sJbUDyH3O5rqnqKGILJEkt2u5QLb2Gwqw4c+BmbTwj2qpGxfxBYWUICgyWMAkg6AeQM/KnOGwzWcMod2LMIIP4fKkSSWXkZHV23bVjOpO8HrzPX3qAteV1Nq6CpOi3B4fmNvYCocFnWWeAGOk7+VF2maQQCyqNegqW6pc2NudUTrxUAm3estbad1Mox9eXzo9LoYQnh/tqE3++AZRAB1nkIpfgLXhK7HvNGnUabVpYeAra+R1YzhQO8PvFZS4YVW1NxZ9PbrWUNsvQ22P9X1KbcAYHOpMbxcP2NH8NwCKJFpyogk5xIFLOK3LZcAGWBIaKO4XjcrFJYZt+hr1EulklP0QTjeMcPBaLFwuBEltvbNFQ8Jxne/y7dq3aJYeOATHTWgMbge8eFAGYx6mpMHg2UskEQ0HrNJtK7sdEAcVwp/iGJOb8x6xpy9BQ699iHy21hLayzZtyW3AkAkTAAkwtOcRZgnnGlLcWzBYt5QcwYz16zzjpWnydemsArYGI8QIOs9aiuW4NTXLp25CoHu9amrKypPBw1+0B4mM9I5+s7VBgLqve2OUagdSI3+p9qjxEE7fLmaatZwyFFsMWuZQXZtMrc48h86phI5ppyTykhoLgYQTB6kUMlyDKqWPpM+1FqrmAFkfmijsDiu7PhAHVgNfnppXNLU2nIkmCd3iL7rFpgQNgII05zt7004Rcw6Xg2IvqSAPAPhDebbNFPuCcQZlJaDPT6zVQy2rN+/mt27iZiAGB08WkdKXUbpMdUi+Ith4yBCMpXQiYMT67A1lnCJbEL6SaQdn+Kq3ehLVu0iAfCN5ndvQV0/aFiTlt6ciW/SP1qOnozqo5+wz+N4Qz4jCoWmI115+XvSFMa7GFGpMCZ1nah8Vibl0guR5DYD0FZc8InKZHSdfQiuhaSjH4sl9PQT5J+IC6rNbd2VhEkIGAkA/nBI1HImob/Z43VXJiwtwDNAGaCp0JHhZdYOo+xoHiLeMPc75G0+PvFHzMDlFNMKwJtkszMSMouEGTMwl5AN/wAp1PWg/hVoaWnptffoOxiAAQxiN+f73rgYlRJkH3pV2mtXLti4uUWmJ8HjmACD4iPQ9an7N9mTatj+JfvXP4Z8CjkAPxepHpUXpxa3WclZwLu0XaK1bU5nVm/Cinc8pph2d4yLthHmZADjowEMPn9Iqw3eFWQv9K3DDXwrr5HTWvNe0nCLmDu58F4VuuqMg2RyYWJ0ytMa7HaNIppx05x2LkDjWS9X8WpWAfb96imnD8amMt/w91gL6gm25/EBGsfLMPQjy8cu9q8XbZkuKuZdCIg/v0ons/hsbiri30fusjeG50I5KN28wdNTJ5U0fZ3BW3gCkGYbA37WOdLwKXS8OBsQdAV6rABB/WatmH4GzE5rwgCdEg/MsftVnwLW8bl75FGLsjRo+IHmvVT0/CZ94sRgFMqwIOx1INJqTt2NsA8Nh1S3lWR6Hmec1FeW73JzwSD4Z5zyonFYfKFCLMRz+sUTbw06M+gNTrbm6+4Eu4lxtt2yKIKiMzdCdIHWjxw8qpW2ZnRiT+lS4yFIIYLbXkdSxNJuI8TGaATod1/WslGxntoy3iLhud0gZRMMWEfIURibTHMLZ15GNPc0HbdiZnlud4qRMY7NlBlB0FUcfQknYVY4S2US4J8q1U1omBLgHpW6a/8Aqg0u55tg7OuZ+uvnTgPbPhmDyNLsQ1soxUjYVvs/w65fYlQwEhcxGknkOpjXTYbxIrtSbyS/sNFZmI2GU6ESTPkBqTR1jFXLJN0qSD8J0gmPi2kjWPY00s8Lt2wYOb8LEkCTGo6kb6AfOpjYE7AAgkwjMx66sIqkVWWUSKwGBBI1NI+JoQCatOJ7Pk62gyg/nIA9QNxSPGYW4JDLPKRr8uvtQlpJ5izqjr1yirNiyaje/NF8T4QILi4qjmCDNKZgaSepOk9NOWlH3ZN6uQpWgjkOZNWTgiWpz3iOgWOW4MSedVe28+Y9PpTzB8aVQBcQETvG3+aWcJVgSU7wix4q+WlUBjy3P+1c2cMXjMwXoDU1m+xGe0wICkgrz06VHgQJzsdOZP8AmuBQfbIEx3iOJW8GmVTmcDRepI0Y/wBv61QeIs1whVlmYyY5nn/mmXGLwu3iVYZYGXWTljQkcp1Iru3FtNPiPOraehJfFLj1Ck5ukawDmxbyO2hMso2mOvOi1xqnRCD5c4qvYskyWJo3gHY5sUgvF2tLmOXLuwEidfMHXyNPKcUr4R1X7vCQ4bCveZVQxPPXSp8NwjFhWJuJcgkZHBU6f3SRruKiucDxdr+k4ugcrvhYejKIPuBUK9pMQjEXsO+bQQZieUMBD+1Q3bv0NDvWjJYdMb8M486sbd4MyAeJW1dPbd1+f6UViOEWGXvUCqG1Cj4GHI5RoPb3BqDG3cNcZEmWZSQCCHQ/iUyAf8wajGdAEy20tKDLZjJJMyQdBz51CXNrDIyko5Tp/szss95ytwKAzbKSYWNpPPSrXYYRB06V5zj+NBXt93mKi6odwDBGZZUecTV0t32AihqxaiiFvljXEMABHn9qrXFBNq7+YgldtGGqkT0IB9qLxnEyAANT0+dI8S16+3cWoEj+Y51yKeWm7HWB70NOL5A2EWODribdp3trdZlH4RM+Wv601wuDS2qpbUKi6AD5n60SMP3dtFXZQAPYQuvXnUOFYHc6g6/v0ilb+F0NwdvhToyHLcQyjdOoPUHmKf4LErikhhkvpoy9fMdQeRpaiHr86Dx4dSLlqFupsQRqPynqKEJ9GawvENlJU6EUqxWJCFn1mPbYU+wGOtY9OVvEKNVPOPuPPlVX49hri3WDISgiVjxD+5Tsw8ucdRXRCLNV9QFsQLpzNPl4j84qHEgI0g6NqRWmw7s4jVDGSNiP8+VGccxVy2QEykCNGAIPqOdOlxRNqsMVrj2UMsaMQB5SYpjxq8cOVQTqAcw59R7fqKfcOw1jFWg5stYuDTYhSfKdGHnFQ8RwmdSI1EkafP6fYVt+TbWVd790mYJrKOw7hVAMkjnNZR3I1MqnZTgRxV+GJW0kFyPMwqjzP0APlXppIVVyKFVFuBVXk0qB6mJpXwbDLZsKiDxP4/MschGnPwwKaNbj42K5jORDJJPU16UY4AiLEXIa2pByhcx8Omb3G9KbXEIyk6tdYwTPhGxECKbNhQdrDMP72j6Gk/EcBGpTKwnLleTtroTr6b0HXlfkcOtX0kA5WVZlmDkDSesRznp6UYoDrlkww1Fu3A+Zqp8Oxcp3TOwNoKoK/iNwt3bR/qgFTyZvd9wzF5olb0FSUEgZdcrKefhbTXkVrNGIOK8BzL4UubdEk/8AtyPqD7VX8XwG2tmMt0nNEFVXUydYJ1+/U1dzYkGbWo+KbnvI/f2pbi8ADI7ozyIudJO/kIPvQUq8X5M1Z5y/Zy5MqrH1I/KWB9wD/wA0px2Ha27IwgqxBgyNP2Kvj2Csg2iCCVPj21zIfOD9AKo3F1IusMpUk7EzyEU9+eNimrNxkA3E6jcTGxH1o63jmYqCc3r0I2mpMRcBt2TE5VKAeSqc3zJrX8IuiqDnZ1RY56CfqaCmw7SHhjM13TnzPQVZbrACl1uyqZwp+AkE9QrhD9WWosRjI0Gp5DrXNqycnR26G2MbNfwbYi/bw6GO8YAkfhX8bewn3ivXreHS2Ft2xlRVAAHIAQB7VQezeAawyXn1d2Ex+FdfD+p9ulXj+LVNWYD1+1cetK1SIakt0gzuwo116ChMTw0XAc4BB5GI9xzrn/u9oEGSZMAhTAnTcwPeur+OVGIbxNMKi6kn2nl0k77b1zLTleUDZLsBDsxbDd4blwKuuXOAg85IkfMCh72HtuSLKm5yNy4SFX0GhY+vyjWmw4a9458S2VAJW0DAH+oz9iT58qldYWLawo0E6Aeg3qjlt4A6K5jMCLS57SLcxCqVtG4dFJ/EFHhU+w9dzTu7wMnAWjYK9+FE3Gki4x1uFuskkjpttpQ2JQ5h4vhmdNNiPXpzrvsNxBgL1pz4MxKzy11A08xRbbVlINPDE/CuA4l1PfXxJ/8AGmw6Bjt8qsfDeG27K5LahQPqeZJ3Y+Z3ri45tMY+HkfI8j6Vtr5IkVObk+STVOjvizj4RVWscTUYm7ZLAMFVgOvxBgPTw/Om2FD3jCGAD4rh1C9co/E30G+uxZ4PhOHtkstpc5+JiAWb1Y6/pTwVYZqsV/xLdaPw/EgB40Pqoom9i7VokkgHoBJ+S60BiO04/DZvt5lco+cfpRUNr5BQfY4kl0hbTKzzszZT5kSDPTSpL1hz/UQezT9wKrNt1ZxdAWywIIyunLacxA+Ue9WxeLyJYKAeZuWo/wD3oyl2GS7gI4UkkrzPLr1g7GobfA7YOZ/GRqM0b9SOdE3rs+K2dJ+JSpHzg1xhWuZ5uMuWCBCmSeU6wNelZToLzyHXjuANtf0moreVhmUEFGh/0P8A9SD7+Vd2MUrSDvzE/ap+6IEjY8/0qGpfMQr1NX+BWHYs1q2xbWSBr05VlRpduKMobQbaCso7l6mEOEujMFgm78Ck/lUwX+se1GWAYPdjKOdx9/aqxYxsNhFU6ugV2P4VCgEfT9asj3FL+MlyRKou3l+le/55/JEivMhME3Lp8tv3pQGOw4IIOHgdS23n1FMsaGjxOLQ5Kok/vSkmIQgxlu3v9RI9wx+xoX5n+EErM3FvqoZJZbgVgwYRkYiSDuGgidZNPMPdXxsGuvkuLclfyXFBcembOfYUj4pZBv2SLQy94sw2s7Q3MCeo5U9wtzIq537sNbVcibwrOBJHk4+dDzyrAPFTYiyxI0JZiJ0kc6FxtqDPciJDCHjSYcb9DPy6VHhXQhQe+uGADPMihMYi9zm7hvA+viMxPdn9D7Vrfn+wQfiGEkse5Mun5/xAA/UrHvVB44uW6NCJEwTPyPyq9YmAik27ultDudxdXN96o3GtGXRhE6N5REfOin542KyK1eEhTsIHprLH32p72WSWfEET3UrbHW42s/8ArP2qqk/v9+dPOG4y4LfdoNV1QjYMfjY9dNKWSwNEJs2wr2VzSb1q4XI3Gckg+vhBFOsBwBlfOhhSN21aPXl7RWuy/Z8Ic7mXPPy6Dy2q2rdUAgCY38v0qE3Z1aej/V8hJfY241djrAWJ9+lQYN8Rf7wqndqgOYsQWMAmFzEAkxoPtTDFYo65MrMZEEiJ5Dzqq4Li197wsg2xJOpmARy067UkV2KzUYLsNcLhzcGZ2lR/5GkDyyiAfkKd4bHrZBCKTdzZSWHsQP8AA0pHiuGXWmb5RtBKDTSd9ZI15RTPhKWrRVUVnOzXGJLOTHiM8tDA5AmoSauzknJt0ngueGvnRngtA9By0H611iMQAk6SdB1patxYmYjl+lDNijy08z+g5VyNOxDniF3KpE6nU0bwfA93bAPxHxN6nWPQbe1I8NeDYhUBztIZuYVQRJb1+EDnPrVvRKZtpUZMjIJ6Uj7TcPuXLR7i4bbRqABDDmORB9CKtCJ4CY3pbif6c+f60YyaaH3XyB9llKYWxn3KKx0AhmhiI8iY9qf2MPz+1JcBiZUKdp/4pkrEaaleo3FCTqTsWwu5cAEGgr1kN5x9q7AA1J0660OeJ2xuD6+m/Oqrb3CBXezGFdMncqvmoyn2jf0NQcE4M+GD22bOmebZ8iBMjlryp6mKQ6iI5b/5qYXgdco9jTNNgoQ3+GvbY3cMwXm1sjwv6D8Len0phacMoLDITrHQ9DH6UaWQiIYe0/bWluKxdtGh2C+u3zNBRvAaN3kZiT3mYD8LjMP/ALHxL7EUfgsRI8Q16r77g7/OgDbDCVIYHmCDXeHlToSDPIx+x5f5obA5HiWkImSJ8v8AasoVBcImWPnmrKX3aGpHkzXO8tFVBAw7jOeizqPQGPaaueAxfeW0urltIw3O51gxVQTCm1ecOG7i/wDEdyQQCIjfWR8qd8BzBXRreZ0Ym2DytmcpI9Q1ezjz+fEQHdpZnulzH/yP96gusNVd2uMfw2/9qndp/qPmP/jSpDmH5bKkerHet6+fn5IIpxPB7cTkt2pBBL+IkHcRz9DVce1/DeG1osMRcIO/huFNdtbYjrJHrd1tg6ohY/nubb6+tKuPYQOjZnLwJhAIEa++01vTz7/uzAVrGAsAcQTO2VffcUO2RrWIGa8fE8fOQftQHZHGMxyFraG2CNRBI0j6R86dYS6T3qm+oBcnRQd1B5etLVefhB5K3isUvd/Hd/pKBM6nvVn5BZqtcUslmULnZpOh+/0p1ib+qDvtpHw/3GPvRdk/zG17wMp/DEHO3P0oytK/PoKk26RVsLwsloO4IkcgPM9auHC8GieZrpEW2IA161C9yAdY61Bys7dLS2ZfIwxOKKgusHlJ2Hy3pfe4kSPGxaOQhVX2FDX8Wbi92m0GW9OS9ftQ9rhhykZNupJ++lTlQ0tZQNNjC5B8QGoBTQa/3n9Na5a2LIADhupHUmT9aMw6tcWD8I0HtWPwsa86yo49XVc+TrBY+5mK5jlImDyPkeVPuGcNa6sgqFnn1An9aq9lssgCSOvSrn2bxn8kDmCd/v8AKo61qOBI5Gd/giMiKCMyzJYFgfywJ8J3EiqfxFuIqzItm0VXnmVhHuVPzFXAY8CTtSrG4zRgNz8R/KPP/Fc2nOfa/wC47Qr/AOnd+53mIW6PEQh2HIuIEaQK9FsuCs7+VVXsHbW9bxDJsHyoeuRVIM85LN86bpiwhKnQ9DGh/wAedHVtyboZwpJjmxcBB1pRxC8BaHqfuaiHEQs/aq/xfjVtR4mGVBrr8TflXrrz2oQhKQjO7PFwuJ/hzPjQMDykZ9D08M/L0qzYO63JljnvpPtVK7J4RrpuYpx8UhPly9Bp86aX7uLt3D3NsuoHRvKQSKeTjKezsbpZaDbJnwj2oZuGzOkT5Vvhtx7iBmVkn8LCCKa2Eb096ptRitcC4TibLuLlxXtsQV3BnbaIAjoeVWRLMakwPr7Dn67VLccAcmPWNv8APvULSxk61rYyRDj8eLVq44EKiMSOZgTE15zZxFzEvnW63nrBthjqMvIbajTSrfxzDXMSe5Rslof1G3LH8oHTqfblUWC7H2LTB1LhgN8287yIg0Kx6mbzR3g7eLtHKpXEWgojvDlYa6hXA5DWGmm9ps2oBj8pqTD4YgFcxI5SQY9DvROHtaiWGkmPQT7UkbXIeoQ+JyeERpHXeNfrNZQRNZWH3FA4dZW7hrJzOLgt22WTpnCCYnSCQfWt4K6FuoLoKNcVlMOCx/GVgaRmBH/JoLDYq6OH2VtkOxGXIV+GGcTPtSvhfZi+Lgvt4CrBxrGoMiSd69j188+Zznotlio0C2l/M3xHfrXaKN0U3GnV32+X73oFrilgQGusYJJ0VZ5dPajnaYFx+Wlu39Jrda8/PzoJpiGMOzXD+RdBPnG9ZeUwVc5V/IgknzJ5VyAYJ0sqdo+KOfv570LcxgRSEPxaATJbr5/vlQ886fK2EpuC4ViFuviEsrkIzw5jQlhA5TAGkjfQU4w3ExbzErbBMeECWBgAg8gRGs1PisS6LBOZ+S6ZbfSfzMOmw5+dcCQdTJJ5mSTuSTuT50spFNPSvLOrlvO5Y6SToBtNTZMsdDsT761w71Bi8VA1O1TbOqMVHg6v4kAa0nu3zdJUTl5xz8qhuXGuMY25+VT20Ca6jpFCiGrrdEFcGteLVhpIA5/8UwxdwouUat1FL8B4XABBzc6JuXjb0QT+afXlU2rdnOybhjaZGPin2rq7fcHKADrvQmIvSyDc5pPL50zvJAJA16UdptjawDYq6MhkKGmNelA4bGsGGRipnw/s7ipsTeZkhlHrzitWcIrqTG3widdPOioUCKCeLcTJGrZSOgofA4gm5bL5u7DAnzA8hpUN/DEgISCJ3PXpRGHdlA5lDp5jnQ2pKh3yekf9Pwvc3LaJkQXnNtekwTvykk+W1EdqMMt11tndRqw0Mnl6R9667GY4vZzRqGI089f1rni5K38zDRgPoIrlmviZWTexCfF9nyVKrddRGuik+xiR86q+J7LYS29osHbxhWLOTMggT/7RtG9XvG4wBdNST/xVB7R44Fcv4mggTsAQ2byMxHp51obrpMk2i5YAL4bSgAbADkOce1P1EaRtpVV7K4jLb7/EstvOISTEgfE2p5mPlTh+0eGj+vb9jJ941oaensBdjeAP8f71yxJ9BypXguOYe7cFu3cztBOgMQInWI511xbjdrDgm43i5Iup+XL1NUoJNiwpuW1JjxSB1yqd/IHX5Ur472hW2pW0Qz7EjUD06mqtjeMXLrlyCuYFVA/Cp3E/eiuy+Nw1pv5zAXCYQEHKBE78jv8As0+ykDf0Qfgf+4lM0IoOykKDHy+9WDgwvsD36oGnTKSZHUjkaPtXJAIIg6gjnXd25lUydY5nYdam8GWSK5pop1nUnX1A6etcYOe81OynX10/WleH45YZgBdSWgqs667Ajr5U2wepf/TH1FK4jphBsNyrKH7yNJNbpcAopfZ0XThlZQmjOATvuT+tS4i6qsQQ95x+YgKD0j9isrK9PSld+iEawgPhPFGvWXN58uW46BbYiQQGUT7ke1PcCxKju1Ftdix1asrKaWIJ9/PLCuSDE3LahnMkKuZneSABrOUan5TS7+NzeITB1zn4iDsFA0RdttfTUVqsoavwypFdGKllifjXET8CACliKRqTJrKyoWdVEd/FhZpPcutcaP361lZTxI6smkO/4IBABt9z1NDqyhSjCY2rKylOIIwyKSpA/Dryio8KQcxOhFZWVl+o6JYgmF4K8RcBAEkQJpjiuKHp71lZVIpbbITk06E17xEnYcq1g87Sp/YrKylk6YseCRIkpHhJ2HXkantrDBTqToayspRj1LsdZFvC24GpGZj5kn7ACn+OwS3UykDaQehrKyuR8s6/+KPLu0IxSXSi2xkI+PMDIjUgSI5iPKq4OHMxzvsTJ11IrKyn0fi5J68FGqD+KXB3Y3J8Kg9FA0H2pcMKchuGAo0HmaysqjWTmOcDfdCcjtbYqRK6aHUidxsNqYKDm6+EST7E1lZRgY3cueENPl70y7KcHXEXGZ1BRIknctyjppzrKyqTwrRorJ6JatqBoBC8h9qX8WXOjKSYbRo006eU7VlZXLeLLdALDKEXIBA2gfvWnWCtkIesD5TWVlSDEiIY9KysrKFgs//Z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2297" name="Picture 9" descr="http://www.dolefruithawaii.com/v/vspfiles/photos/Papayas-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2251" y="2276872"/>
            <a:ext cx="4762500" cy="4581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9" name="Picture 11" descr="http://www.hawaiipapaya.com/graphics/Rainbow_Field_00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76872"/>
            <a:ext cx="4390696" cy="4581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8188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0"/>
            <a:ext cx="8136904" cy="980728"/>
          </a:xfrm>
        </p:spPr>
        <p:txBody>
          <a:bodyPr/>
          <a:lstStyle/>
          <a:p>
            <a:r>
              <a:rPr lang="en-AU" dirty="0" smtClean="0"/>
              <a:t>Let’s take a trip.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051720" y="1196751"/>
            <a:ext cx="504056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/>
              <a:t>Let’s take a trip.</a:t>
            </a:r>
          </a:p>
          <a:p>
            <a:r>
              <a:rPr lang="en-AU" dirty="0" smtClean="0"/>
              <a:t>Where should we take a trip to?</a:t>
            </a:r>
          </a:p>
          <a:p>
            <a:r>
              <a:rPr lang="en-AU" dirty="0" smtClean="0"/>
              <a:t>Where should we go?</a:t>
            </a:r>
            <a:endParaRPr lang="en-US" dirty="0" smtClean="0"/>
          </a:p>
          <a:p>
            <a:r>
              <a:rPr lang="en-AU" dirty="0" smtClean="0"/>
              <a:t>Let’s take a trip to a place in Tainan.</a:t>
            </a:r>
          </a:p>
          <a:p>
            <a:r>
              <a:rPr lang="en-AU" dirty="0" smtClean="0"/>
              <a:t>Do you know any places in Tainan?</a:t>
            </a:r>
          </a:p>
          <a:p>
            <a:r>
              <a:rPr lang="en-AU" dirty="0" smtClean="0"/>
              <a:t>Where in Tainan should we take a trip to?</a:t>
            </a:r>
          </a:p>
          <a:p>
            <a:r>
              <a:rPr lang="en-AU" dirty="0" smtClean="0"/>
              <a:t>Where in Tainan should we go?</a:t>
            </a:r>
          </a:p>
          <a:p>
            <a:r>
              <a:rPr lang="en-AU" dirty="0" smtClean="0"/>
              <a:t>North, East, South, West???</a:t>
            </a:r>
          </a:p>
          <a:p>
            <a:r>
              <a:rPr lang="en-AU" dirty="0" smtClean="0"/>
              <a:t>Let’s take a trip to a place in the North of Tainan.</a:t>
            </a:r>
          </a:p>
          <a:p>
            <a:r>
              <a:rPr lang="en-AU" dirty="0" smtClean="0"/>
              <a:t>Where can we go in the North of Tainan?</a:t>
            </a:r>
          </a:p>
          <a:p>
            <a:r>
              <a:rPr lang="en-AU" dirty="0" smtClean="0"/>
              <a:t>Let’s go to Yun </a:t>
            </a:r>
            <a:r>
              <a:rPr lang="en-AU" dirty="0" err="1" smtClean="0"/>
              <a:t>Shui</a:t>
            </a:r>
            <a:endParaRPr lang="en-AU" dirty="0" smtClean="0"/>
          </a:p>
          <a:p>
            <a:r>
              <a:rPr lang="en-AU" dirty="0" smtClean="0"/>
              <a:t>How can we go to Yun </a:t>
            </a:r>
            <a:r>
              <a:rPr lang="en-AU" dirty="0" err="1" smtClean="0"/>
              <a:t>Shui</a:t>
            </a:r>
            <a:r>
              <a:rPr lang="en-AU" dirty="0" smtClean="0"/>
              <a:t>.</a:t>
            </a:r>
          </a:p>
          <a:p>
            <a:r>
              <a:rPr lang="en-AU" dirty="0" smtClean="0"/>
              <a:t>Let’s go by car.</a:t>
            </a:r>
          </a:p>
          <a:p>
            <a:r>
              <a:rPr lang="en-AU" dirty="0" smtClean="0"/>
              <a:t>Let’s go North by car.</a:t>
            </a:r>
          </a:p>
          <a:p>
            <a:r>
              <a:rPr lang="en-AU" dirty="0" smtClean="0"/>
              <a:t>Let’s go to Yun </a:t>
            </a:r>
            <a:r>
              <a:rPr lang="en-AU" dirty="0" err="1" smtClean="0"/>
              <a:t>Shui</a:t>
            </a:r>
            <a:r>
              <a:rPr lang="en-AU" dirty="0" smtClean="0"/>
              <a:t> by car.</a:t>
            </a:r>
          </a:p>
        </p:txBody>
      </p:sp>
    </p:spTree>
    <p:extLst>
      <p:ext uri="{BB962C8B-B14F-4D97-AF65-F5344CB8AC3E}">
        <p14:creationId xmlns:p14="http://schemas.microsoft.com/office/powerpoint/2010/main" val="376010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916" y="-27384"/>
            <a:ext cx="916381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3"/>
          <p:cNvSpPr/>
          <p:nvPr/>
        </p:nvSpPr>
        <p:spPr>
          <a:xfrm>
            <a:off x="1475656" y="5157192"/>
            <a:ext cx="612068" cy="648072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916" y="-22649"/>
            <a:ext cx="1872263" cy="1867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3214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tntb.gov.tw/core/eng/images/Tainan-ma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84784"/>
            <a:ext cx="8784976" cy="5373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-24063" y="31141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4000" dirty="0">
                <a:latin typeface="Comic Sans MS" panose="030F0702030302020204" pitchFamily="66" charset="0"/>
              </a:rPr>
              <a:t>We can go to </a:t>
            </a:r>
            <a:r>
              <a:rPr lang="en-AU" sz="4000" dirty="0" err="1" smtClean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latin typeface="Comic Sans MS" panose="030F0702030302020204" pitchFamily="66" charset="0"/>
              </a:rPr>
              <a:t>Cigu</a:t>
            </a:r>
            <a:r>
              <a:rPr lang="en-AU" sz="4000" dirty="0" smtClean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latin typeface="Comic Sans MS" panose="030F0702030302020204" pitchFamily="66" charset="0"/>
              </a:rPr>
              <a:t> </a:t>
            </a:r>
            <a:endParaRPr lang="en-AU" sz="4000" dirty="0">
              <a:ln>
                <a:solidFill>
                  <a:schemeClr val="tx1"/>
                </a:solidFill>
              </a:ln>
              <a:solidFill>
                <a:srgbClr val="00B05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AU" sz="4000" dirty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latin typeface="Comic Sans MS" panose="030F0702030302020204" pitchFamily="66" charset="0"/>
              </a:rPr>
              <a:t>by </a:t>
            </a:r>
            <a:r>
              <a:rPr lang="en-AU" sz="4000" dirty="0" smtClean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latin typeface="Comic Sans MS" panose="030F0702030302020204" pitchFamily="66" charset="0"/>
              </a:rPr>
              <a:t>motorcycle.</a:t>
            </a:r>
            <a:endParaRPr lang="en-US" sz="4000" dirty="0">
              <a:ln>
                <a:solidFill>
                  <a:schemeClr val="tx1"/>
                </a:solidFill>
              </a:ln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Picture 2" descr="D:\New Tainan Trip\Tainan_map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48" y="1324290"/>
            <a:ext cx="8964489" cy="5533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www.freelogovectors.net/wp-content/uploads/2013/02/cool-motorcycle-6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7872" y="5013176"/>
            <a:ext cx="1686136" cy="1686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9592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-7.03704E-6 L 0.00972 -0.06505 L 0.02448 -0.16598 L 0.00972 -0.22779 L -0.12431 -0.25533 L -0.29636 -0.24399 " pathEditMode="relative" ptsTypes="AAAAAA">
                                      <p:cBhvr>
                                        <p:cTn id="11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143000"/>
          </a:xfrm>
        </p:spPr>
        <p:txBody>
          <a:bodyPr>
            <a:normAutofit/>
          </a:bodyPr>
          <a:lstStyle/>
          <a:p>
            <a:r>
              <a:rPr lang="en-AU" sz="6600" dirty="0" smtClean="0">
                <a:latin typeface="Comic Sans MS" panose="030F0702030302020204" pitchFamily="66" charset="0"/>
              </a:rPr>
              <a:t>We’re in </a:t>
            </a:r>
            <a:r>
              <a:rPr lang="en-AU" sz="6600" dirty="0" err="1" smtClean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Comic Sans MS" panose="030F0702030302020204" pitchFamily="66" charset="0"/>
              </a:rPr>
              <a:t>Cigu</a:t>
            </a:r>
            <a:r>
              <a:rPr lang="en-AU" sz="6600" dirty="0" smtClean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Comic Sans MS" panose="030F0702030302020204" pitchFamily="66" charset="0"/>
              </a:rPr>
              <a:t>!</a:t>
            </a:r>
            <a:endParaRPr lang="en-US" sz="6600" dirty="0">
              <a:ln>
                <a:solidFill>
                  <a:sysClr val="windowText" lastClr="000000"/>
                </a:solidFill>
              </a:ln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Picture 2" descr="http://cina.panduanwisata.id/files/2013/02/012457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1783051"/>
            <a:ext cx="5040560" cy="5085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c1.staticflickr.com/7/6174/6142990174_35c0741af3_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793287"/>
            <a:ext cx="4499992" cy="5064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0819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60648"/>
            <a:ext cx="9144000" cy="1143000"/>
          </a:xfrm>
        </p:spPr>
        <p:txBody>
          <a:bodyPr>
            <a:normAutofit/>
          </a:bodyPr>
          <a:lstStyle/>
          <a:p>
            <a:r>
              <a:rPr lang="en-AU" sz="6600" dirty="0" err="1" smtClean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Comic Sans MS" panose="030F0702030302020204" pitchFamily="66" charset="0"/>
              </a:rPr>
              <a:t>Cigu</a:t>
            </a:r>
            <a:r>
              <a:rPr lang="en-AU" sz="6600" dirty="0" smtClean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Comic Sans MS" panose="030F0702030302020204" pitchFamily="66" charset="0"/>
              </a:rPr>
              <a:t> has milkfish.  </a:t>
            </a:r>
            <a:endParaRPr lang="en-US" sz="6600" dirty="0">
              <a:ln>
                <a:solidFill>
                  <a:sysClr val="windowText" lastClr="000000"/>
                </a:solidFill>
              </a:ln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Picture 2" descr="https://c1.staticflickr.com/7/6185/6149966494_4e4ea3d00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05"/>
          <a:stretch/>
        </p:blipFill>
        <p:spPr bwMode="auto">
          <a:xfrm>
            <a:off x="0" y="1844824"/>
            <a:ext cx="9144000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www.mexfish.com/fish/milk/milksnow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13176"/>
            <a:ext cx="4932040" cy="1844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img.21food.com/20110609/product/130508868084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5013176"/>
            <a:ext cx="4211960" cy="1844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11560" y="2852936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95536" y="2921168"/>
            <a:ext cx="26642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000" b="1" dirty="0">
                <a:latin typeface="Aharoni" panose="02010803020104030203" pitchFamily="2" charset="-79"/>
                <a:cs typeface="Aharoni" panose="02010803020104030203" pitchFamily="2" charset="-79"/>
              </a:rPr>
              <a:t>虱目魚</a:t>
            </a:r>
            <a:endParaRPr lang="en-US" sz="6000" b="1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973412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8295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AU" sz="6600" dirty="0" smtClean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Comic Sans MS" panose="030F0702030302020204" pitchFamily="66" charset="0"/>
              </a:rPr>
              <a:t>Let’s play a fishing game!</a:t>
            </a:r>
            <a:endParaRPr lang="en-US" sz="6600" dirty="0">
              <a:ln>
                <a:solidFill>
                  <a:sysClr val="windowText" lastClr="000000"/>
                </a:solidFill>
              </a:ln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AutoShape 2" descr="data:image/jpeg;base64,/9j/4AAQSkZJRgABAQAAAQABAAD/2wCEAAkGBxQTEhUUExQVFhUXGR4ZGBgYGB0fGBwbHBgdIB8aGBwYHSggGhwlHBwdITEiJSkrLi4uGCAzODMsNygtLisBCgoKDg0OGxAQGywkICYsLDQuNywsNCwsNCwsNCwsLDQsLCwsLCwsLCwsLywsLCwsLCwsLCwsLCwsLCwsLCwsLP/AABEIAMkA+wMBIgACEQEDEQH/xAAcAAACAwEBAQEAAAAAAAAAAAAEBQMGBwIBAAj/xABHEAACAQIEAwYDBAgEAwcFAAABAhEAAwQSITEFQVEGEyJhcYEykaEHUrHBFCNCYnKC0fAzkrLhorPSFSQ0ZKPC8UNEc4PT/8QAGgEAAwEBAQEAAAAAAAAAAAAAAgMEBQEGAP/EADIRAAICAQIDBQcEAgMAAAAAAAECABEDEiEEMUFRYXGx8BMiMoGRocFC0eHxBSMUFST/2gAMAwEAAhEDEQA/AMTUUXhkoNDTDCR0Pzo7nKjLC26Wdpv/ABDeg/0im1gDoaW9o7LHENCk6LsP3RQM1kfP8QwtAzSvs/Hhs/wp+Aql4c/99xn/AOV/+aau3YEgLaB0IVQZ3Ggqj3la3jMXnBWXdhIIJHeHVdPrTSeUXp5z3ioljG21R4a0o0jeghiyXkeIE+/v50wa6I2Irtgm5yiIx4nw9bNxcik2rh8JOpBBGe2x6rMg81ZT1o/FcJVBe1P6m2tzWP2kVoOmo8VMcfka+2DuEAXEt3LTfduBNPz9QzDmKmxbhbvEWOy28Np5Zbcj6VAOJcgDkaHzsr/UecSi/n5GVnFYJLWUXy2dgD3aAeEH7xbn/fmZsNgLbi6VJItoXUwASApMMI6iNImjO2VmMdcbQq62nTzXulU+2dGp4mFtJae7btIufBC49uCUliR8J5EE+oApzZmXEr2SWrw5g/x5xQQF2XoP5lctYG2bIvMDHed2Qsc0ZpE85A9ponGcGs24A70uyK65iuWCSIMAHYH6UVibgbh6sERP+9RFtco/wWMwOetF9o7cXbI/8taPzz1VhLNmXUSN22vsqpHmZRibSOi/eJzwtRaF0qcveZTBjwkbgkHXMVHvXeJ4SiO6AEhWK+KCTBInQD5U/TABkUKzQUtyrlAsXb7KYkDxKUkc9hHWDi1jLdeSTmhySUgl0VzCrqgBaIbeJFOwZtWcg9/4r13xeTEBiBHd+b9d0R47ha22QRo9pLg6ajxD2Ov8wqe52fXvkskMC9sOSN5hpAkED4elWvF4BbzKjED9FW1cbzstYU3FH8wU+9SYFTcxOAuMNbtu7PqmbT/iqNuLyFKHQN5Er9hKhw6Br718wGlCwnDVuW7zajukziPIN8XyFR8Q4Wlnw3C3elA4VQMgBmASdTsdRTzs0AcPjD/5Qn+/nXaquMwV0OIxGDtF0ufetDdH66aesHrNWRnGUm/dBW/mB9r5xCBTjA/UQa+v7RBxbhNqy5SbhaMy7RrMT8qkv8DRcStiWhiBJidWI0gQNAORp/27ZRcRO6tScPbbvCs3BOY+Fp026czUnG7YHEsP5rYP+Zj+c0nEz6VJ6hj9KqNyBbauhX83KviuDItl3AJZLmWSf2cqzI23aZ/doG9w5BhTdIOcvCa6ZVyhjHOS4/yNV9vYdALqOPDcxdyz7m0sfUR70mxmCAw163oTh0QMY5sru0eRYE+9JTiWrSe1fptf38444FvUOw/XevtM5uoDuKbcIueFh5fmKhGEZ2W3bUs7kKoG5JOgAqw4a1Yw104dXzXA2V7onxa/sxss5THMA7mqyfZtcWi+1WKMSaX3ae9pOGPZOZyWtk6NMxJMSZGYnmeVVy5c/d/4pova64v2JxmeXDptQr1I7/u/Wh2Pl9aU0aokbV5XprylmNktlaa4NPWhLFmmuCGtLJjFENw1ryNMrtvx+w/0io7FuiBahz6/lUuVtxKMY5y09kfjFPPtfH/dMPpJ70j/ANNqqXZfgK98XUgFjJ0PMz1q2/axajA4YHldA/8ATargZKwmEXLUMd9zPzrtHA0P402fA5xIInlvr9KWYjAN1WP5v+mlrkBM+Illx+HvXcTaztaFy4AEZM3hykwWDaiN5GnyNdrxO7cTEuTaHeBBdBD5pUZVyxoCSI9Ryoa9xdyQVgZFYJJJILKik/DoPBMdWNDYli3flYXvSrRJgGZbltmJI9RSsaMQAy8q8wT+PpCcgWQe3y9fWPheuZFS4MNfW3aN1M6uStvTwg+EkH7pkeHXlXGK4xeTOzvbY4q0ARlaVtywGWAEWCpEAnYaUut4k8zA7kWjEz6iRtFCcSxZZbahm8ChcpJyaFjmA+94o25U1MZsal8fPzqJdhRo+HrwuPsI125hrdgd0Fe6z2g2bO7hcpAIlQNcozRJqXi/EnudzcuG2GayoVUDhgis6gtmETmDDQ9NKTcO4qYsypL4csyQfCZbMA06iH103BI86L4gl97dkFTlRPvJqS7Nm3na4oin43IyhjVWfvfn7t98lfEDjIHOh9q/mPMFibriyFez42SygOfNmtXM4zGMsTdBJB1B01FRYnENeT9Iburea0rsf1klQ4sKCvihsygaACDJpTgLly2bBKT3V3vT401DC2QPi3hPrRFjEXzaAOeRa7suLi5iBe7zctJBBC105NLalrn3df4qdXHa018u/wBdsLucVuX7ly5mRP1X6w+LKLahV1ADMdl2n2E0XheK4gJhygUCwl2/baDOUM3eK2uuqxA++NarvC0u2rq3IPhJkKyHNEZkMt8JBg76HammCxV1US33YKBCh8aZvGHLgSdASyEg7d2KLM4+HGAQK8mH7TmPGebkgn9xGN7ibZMUqW8FZ72yty4VS7mKXMpBBEgMDcHh0EtOtCFn7trGGs27Pfmytxjdd3fvbZdVzOIRRBzAfWlN+7cyuzIQDZt2SSy7p3WsTJHg+vlUT8RLqFLOAO6iCTlNu2VlRpBMzy2pQQ/p7R+Ol7/P5Ruofq9c/pHWO4ocUrXLlvBwAthbxW9yBICKToQJJLII+VF2cfiGawXsYZrtpzh1u3FYsjW1zDMVMEEE5WjfXQnVDibveM2cQrXBcgbzlymdIlhqTyNeYrjDqzPmHidmYCY8WWIkbjIINfPhyadl9V/d9OU+TLjLbt6v+qh3EMZiL6Mh7oeH9P8ADmnxLoup31Aj01oKxfvhLrHu2XFWXuOz5trecMPDEGCY8vSl+G446CVGpS1bJ/ctg5h/Np8qjTijiz3YBKlGtIsSSSWMgejMD6+QoDrC6Qo9fzX0jFVSdRJ9ej9Zz2dxIt4m0/NSSDp4TlOVtdPCYbXpSNXNy94ZQuxkzqATJ9P96P4VZfv7ZPhlsswSZMqIEa6kaUDggEumeQMe9UH33EFRoxmWLCMFuDDMxNm7FskgErn0zrm2MnfzNI8fgjZdrb7ozIQIHwmNxIk0RjiG15EVK2JsXPFfDq4EFrYHj0OpEQNcogDSCeejMi6WsCBjfUuljvFeLw+VVYfC0xO+m45TFAOKbcYxVtiq2VZbaCBm+JjOrHpPSlb0HTeHsDtIGFcVK9R0lhGiOMLTPD2qDwlumtlYqFsm8rTHDsGI503SwC2/08qVWRTsWCHkdPyqXM1sJVjx7GWDszbCuP6VY/tAwHf4S0o371fqrCk3ZsgtrvV14ik2bfk6n5TWgGOmRMvvTKW4JYwr91ee8SMpOVUKjMJ0JM842pqvZnCuQM93UdE6HzpT9p2IjEXADBhJ6xloPs/jALolgUy667HXbz5UNqDtFsDJ8TwHBh2GbFacwlvrr+1XH/YeDBZS2KJGo/VpEf5qvdvhK3EaSDIBDcxykabjXSqmbai44JA00PKdKsxgGS5MhAi/C9m8I6NcFzEgAxlKJO2/xeo9qKs9lsH4f1mJ8U/sW/8Aqqw8HS2mBZmjVyrxy8IKg9NTp7UDgmDC2J1SSfTlVKqJG7FgDIOG9k8IXUd5fXNI8SJGnWGpni/s/wAPlaXveHoqa/WmHDcJ3jW/KSx6CNT7/nTzCY0XGyADJkgEeXP5AUL2Ph+cLGFPxfLnMxxXYzBrlBfEyf3bfP8AmqReyGEA+LEjWPht9N/iq2cat+PllXKQOfQn8KHGIGSAJado9daBWMYygSqjspgxcyg4okCfhtxp/PTJuy+GA3xAmP2U5/z0zwVsd/mMRt9KdNZWBOskfIEmmBiILqD6Mo7dlsLJE4mQJ+C3/wD0oqx2UsAAhr/LdE8/3/KrHZtgsfQjUeelNbeEBtGPI7HTU/1olcjnFulg15n95TF4FYgkvf0/dT/rpRi+z2GuBmNzEAAT8CdYA+PcnSrPxe6tuJ01A+mlc8E7tsNfRo0tMzE/uCV19dfn1p7XUkxEapSDwLD7Zr+n7qfL46acHwNiypvQ7Bma0e8hYy2wwQFSYDMyyQQRlr3BIty7lLqqsV1A2EkkxzMTTHtTjEYfo1oDulVin8p1Zj+8CTPM1NxDBRpmjwanIdR5CUy7icS6oJsqVuN4FWLggAiW2IAAZSNN5MgUoxeDe7f71QsXRmgaQwAzAgfDrJ96b37yqIU7vp1bQDkPEZPOpsLhe6E5izQCSIygiCcpnxACdeeURUONtLXNB0LKQJXMdbKmDuN6hwmBa7mIKqqiWZzCidhPU9KO4v4nZirLJbUjwkrEBSJk5dSeVAXRCm24IIbMCNf2YjePf1q05A3wmRDEVPvCRYzBFAGzI6nTMjSAeh6H+lL3p1YsBcLfd92Kqg85mflzpG1Lu43TVSNqjqRqjoDDEs2AFOMOlLMBa1qyYLC1hZWAM2caybC4WdqC47jsRavFVYhcqx4VO6idSKsuDwdDcVtRfYOsjKu4/dFSrm97t2jmQ6dpbOy+Hnupkl1Uk/yyeXWPn5Us7H9rMViMVesX2VrdssVhAD4bmUSRvoau3BMAsWWUbINZ/dEDz5/SqB2cwD2MdfLCAQxB8u9FaT5qUd8iCh2ME+0TDZ8W7DXwpI/kFV7s3hM+JRHAIOkEaR0irF23tlsU1xDDZV/0ilvZm/OKTOuW4DI6Nrtr+FHja2iMi0JZOEYq7g8ZdS2O8wneQ1vNLWgYlkzclJ2nUL6GvOL4PKSFMgTB9CR+VF2LLLi7imfHc7xY5qxmQeY3WPI0BxbGLZxDqSsZnlf/ANj6+v5CtXDQO8ys9kbRjgkLcNuTv30R1EJ+FKuEW2Ry/Kcvqsa/j9KtPD1VuHsUII7ydD5JvVM7S8UtpZGS8qmWLBW1BJ2OXbQczTjnXGtnfeT+wbIwA22l9uKLWHYrvdOUfwgSfnMVL2btxmJ5L+Jqgdje1bYpf0d2k25Ns8yDqQeu2lMeK8ea2CoOUERmkgQZ3I2Omm256UrNxCrivqY/BwzPlrovrzj/AI6oNwwQfDGh+7r+VLpyWS51iSesVR8DiblrEC+EuGwhJugsCRnBQsOR0Mx5elXbhtz9IwxzKUmVYbkSInodPypeHKHG0dmwFDvKdgeweM4jZ/S3xC285JRCCRkBIGg0H48+dfdlcbiMHjF4fefvFach1lTlnSdcuhEe9aPwfht3CYNVW+pSzacBSFIZhmysX5cpG3Ks8tYRn4rhrxuG6QhdyVAIlYA8IjdvwqXHkb2g3l2XCvsjtyl+fEJZBa5szBV5SdNPw+dccX4Xft2xf745sxY6QuXXwRMARAMztyoLtJwf9LyW/wBlXBb+E7j3296N453lzB27Jw5ywZtkg/q0yhdMm/iBg7Ac6bxGVw1A1J+GwKy3VyrWOI/pdt3IhkMEcuoZfIxTPs0uZMX07hv9DUq4fbCrCg+Kf5REQdZ0/KjMNjf0ew6+GbilPEYEQVLeupgeVamPIfYW0xsmEf8AK0pK6cSQwKEgqdDz9TR+HxCXDc2V+4fwkeFjAPgPL4D4Y56HojwV0vcdAp8OzbhqZWrHdsHblEjqNZHuCRRMgzDUISZTwvuGKcLhg9+xMRnWcwMTm0+HWJ6flUPHMXda+1hSEgnNlO0HnBifl1ipuInLKTqpgR5Hf8DQFziL3rhe58QVVzSdYG5nnEeVZ+JAX0ma+fIRjLCQX8RcsvCuYHIwQZAkEHrQT4/WTbtHyymPimAA2nTTlR2JwzOzZQTADGOmgnT1oD9Hqp8S3ykSZ2rnBcTeZ4zHQbDkPQUK60ZdIH+39aEuGlEARgYnnIGrg1IwqM0oxwl24bZ1FXLhOFmKTcK4cTrFWvh9iIrzHENYnpcSSw8H4aGZVjc6+g3oLjXDx31w/vR9B+QppwnGm1LaRGpI2HPahr3ELbXrRY/4t7KB1iOvUVnrWwHO9+yorKHUk9K+8uNjB92EA2CgfIAVnOLxj27hZ18GcqSehPLmeunStM4lfy2yQNeXrWVnhbYpWuvcuL42AW2qgaGNS8ydNorV4wo2QLfLf68vKR8MdiTJL/CrWLuEWL9vvAoMZjqY+EQOWg15n0qrXLerd5auutuc9y0phI55gZkbyNopZcXusXkW4WKXigcAK4IYbgbmCNOZHlWk8IwX6Lhlt96PhAb4fiYSXzMYMbQPrpVK+7UEqXJiHDC/bw637dw42zalgD/jLaZRORwfEFiYInXyqh8T48MTfvXY0uOzAcwCdARygRWo9nuCd2mIWxcYZmcW0JPdiUUnw7KSxbzAaOlVy52AsXcOL7uLN4hsyDUZgxjKBrtAqp8g1BW7Lki4iQa5ypYfiN61YvW7TRbvFS/XwhtPIHNr1gVdPs/t27WES8+TNdNwAC3nunKWHhgEiIAiPWl3DOCC1iEtMpu2WViHI8JKjWPcjQ9acX+PWeHWgmHCs5d8tv4ipJJOkhgpOsee1HkxM6al7oGLMuJ9DCc8dwloMmLS44a2DDFcrOZjIykDn11rvj3Zy492xdUMUuww6J1BP7Ikg+e3Ohezn6RjsQLmKdUw9s5vGpClgNraHxO3OTAGmhnXSsfiLboqWwTbAU5uZYHwKdo1Gb+XzrtKyDHe8ZrK5Dkr3ZVeJcH7vArYuX0VRIY20AzADQEsSeWrDWl/YbEWbeEUk5M4ki44ZyRpvoWEDSBERQvG+LP31xbuQi3AXwjMc6qwkzvDREDUHpVV4jiGY5gTHlvVfCcMasyfi84PurNIwnajDi2ynNbQE6gxMnnyBk7HrzqncG7SWreJe64/Uv4UbRmUKTq0HmTtyyiqrxW+e5YSTLKR0zdT5R+VeWwDZVgIMwY8hEx6CnDhcfti3dAPEv7EJNlsccsd291GFwASQp8eUb+HcH2obj3aXDKWi4pvQVKhP1kH9ljExoDHpWVcPxJUyJ05yZnyq7YHiKXsOHuwSkliYk5SQNdzpFT8Zhqmj+Cy81hHALAFnPGbMW0bcQSB+AMUNf7CYjF5bjLZyMBlJa4GCRMwHAOpiIp92Qsr3EXTBkkDcCesc6ZcO4zb7u7bVrtxbQzMyWyQAQAAN9AROm0+Ro8+dTjAU7xHD4GGYs4sHrM04PgThmINsjMJGukHY89xymdKJxGZ2MA7f1o3BxdMz4QxVAdwoCiPpTR1toCTAAG596v4SxiBaZX+RIOelEFxHZqbdm6NMyhW9QBr7jT2pd2j4Glo2FQCWXU9WJHPrygTR2O7fIltbSoCFBBLMBPmABp70hxfaEYl7ADZb1uO7DmAwzSCrbTPpSNark1eMt9nky4dB7BGnD+F6KLdt3dlIuE5VUAwAkOwLDrpqY6VW+1HZq5YzM0gKAWWVIWWgfCTvpvzmrH2W4g17G3bdpQRZQmSSSxVoVRsBrOscj1qP7VMRkUKqlTfhrgI+4RAVhodcs+g60gZ2Z6uUHhlTHYHKZo5od6kuVAaY0BBOWriumrg0oxom9YS0AAANKZ2EGlV/hWNkCrFw5C5026147KDPWgirja3hc1sjkdD6Ug4zwkDE4EDneb/AJZq+9ncOVViecRSvtg8Yjhp/wDNZf8ANaf+lV8PwNquS+fT7TLy8WQzIOU+xHCsi5tgN+lZM/b0YclGtM5S4xRhcgAG7mIKgQefXcVsP2g4nu8G+XdoXltzEE6z+E1i/D+xbYhHvO+QGRbSDNwxyJEKk6T/AGXewxYXIblQi/bO6gyp4TjDPiGjMDcuFzl/izb9BE/y1pXDMffbBC6L4sybgi6gaVzkhgCZB1ImSPD8yn7FYdFtWF0LN+sKFvgC+MnwnxNITTbMd4rrtzZt2sLcCIAWXICQSddAAWkjToFqrUjkKKiUJQFjcqnD+3n6OSVslyzBi9x5jwqvhRF6KDMyJPKp7fE77vecnLmYNle0pADorKQhJKHLl0BEjU7xVDvpBMzv9CP6j61e+zL5LeIDolxizWwcnd5SEQBwhQEEAcwCZ13M15UBWP8A8XjGTiKZbh/YzFt3d9GusV8JNs5TuWGYOPEuqEZRER5ijfDottVDTCqIET6bUh7PkIH8Wty6yhT+yqMxMaay7tzO3KmV3GLbRnOpjQzoNdfU6R86lzuRZ+kRjwgOVHaYyOMXMlhWAYKSPaCT6kmam4X2gCLeRjEKHXn41YBY6jMwMfu1m+BxhOJS8dczHL5BvDTji+NAIkCRseexqXGrYMgbmfzLH0ZcZXpIuLXmz+MySZPMmBEseZ3pPhMXMA7x+VTXMb3sMYED8zSfA3MzeYJ+lel4UkYlvmZgcTRyNUk4y8I0HSQY6GR+NdYLEHuAPvOR/wANDcYeFjqY+s/lXeHeMMD0ufmopl/7D4QAPcHjCnulV8MaeVH8NQtAEBl0nSYaZAkH7tJ8Rc035j8abcMO511Kke0id/3jQcRujCHh+MS8YXhbi2M9whBqBO+g5Hwk6TJGnKi+yT5L9y/bBUZltFzqSv7XrBado8Iqs4vil25bChszKMxURqNdRPKREaVaOzNyeFg7MxYkc9TznWsfCNNsxmq3vHTUn+0DAW8NiVu3ADbu5lZRAZQMuVrcaBlJaOsQd6zjtFxVlzWs+fLEODoykSGHkVIYeRozt72pbEDD2zmzWEZWY/tMxEGf4FUz1ZqqTX7nhu6EWghKn7pckD+HMY8sw5VoBzVTOOMXchHDsVfU3Ldi/cTXxpbcrpvqBFCY7FFyumVlAGmhkAeQM6f3FbZwzH4NsJbKhytwKrKGaBDCZWQBqCdAZmdQTVKe3YvYh7HdLBuMwIPjYhQCEYakCJgamSamD2xB6Ss4yqWOsRdlO0V3B3TdtrmYowObYyZk+h1+dH9peMXMRGd2bK0yyqpJYSSAggDRRHl50HxThuZ8uGW40DVI8WnMDc/jpS7DuzKZnSBr1H9BG9PxAa7k2RjoqROukwYmJ5T0qBqtTFv+zNxAxGWNfu5p6Hf8OgqsulP5xIoQdq4NSstR0sxgm0cJ4a6gTO0mfwFXHgGLRFKtvNQ27IdAYHlXuGwssAIB21/GvJsSTc9NalaMvXDgO7Ec9aqP2h417T4JgpYC8X2OjKAATHIBm3094q4YJCttVO4ABqdrCtGZVMTEgGJEGJ6gxW0uO8YXltMUvT3z3mXWO0zcVuLaew9kWZuXFzAh9fABMDpO8ywHWnjAaBs4CsIWARMeEKYjTeR06VBj8FhrONNtLIVnUHwkLbARTAjMPFvqBsI6yt7XYi5atutt3SELasDB1G5J0jz2NZeTfiPe6efKVILWln3ZXiPfYzEXfFlPgXMIgA5tOR31/iFC/aC6tZcz8MEf5gPwJpV2GLKqsXJzBzrsZfcewoT7QuIFUQAEh3yMAdfEjAf8UH2rqD/0ADpPmX/XfdJOwuEsJdF+6tq+pQNqQWtMJacsmdARJAgrpvrbu23aWwuFZkdQ7MLegl1LamBuGyzHmQawSxxO7ZdHtlc5QHMNdDurDXpsfI1bOAdpLz3US81lw6kEG2xZTBObYKCYjQkajTlV+XhWZ9d368JKmQVXKMsSbP6SsaFQVAGg+SwOW4FT3CphdIYf371n19mw95buXwho6AyNh7U34pxU27atB8UFSDO8kb+c6da6+IstQkfQ1zvAcNfvwoBhSWEKSYHiywoJn2jzqPtBiDm0nnvv6UfwjtHnzBUZXaCzcgoAgDr4yZ/hWkvHImBtBoADqGrnUp20EryufWWi2OpH4yaX4R4Zj/epoq8Qm0gwJnaANB60us3oE6edegXYKOwTDI1EmdcXuhssHTfn/fOumugYfLzMnXffpUlgK7EMWCspEqskSQeo6czzqHilo3b926JAuXHcAxpmYmN9d6WxbUSBDAWgLneKebfkWGb01P5U2Y57bgEaICBzlSp/Kk925FiPNSR5QwM9BMfMU04TidPFAQqyny8J8ue3yroNlvCcIoCKlx143EZmYtoEI0O+kRHM1quAxT9zlbJmKrmMGc2UAxBHPMduXnWQ375dzmgAbAch0nejX4retnwOwUqpAOoPhHXbWZrLy4jkrpUuxZAjEw3tNIunqVB+TEf6VHzozsZh7brcN9wLUC25LKBlg7zrsRERqOdV0X3vXQWhi2kEkLA1iQZA95pr2i4Vbs2g6EqXPwSY00Ojax69KfcWV1WRPOC3rrF7NvEsg1UFWIFwZoUQSNydJ2mneF7H37am7bazdt27jQZMXDaGZzblRIWN5EwYBiqVw7GtaYOkSCDqJGhBH1FOb3aXE27LWbd91tXPiUEQZEHXUiRuAfWvgN58W2Efrxw3iikuSrBhmYsvhMwvMmJ5cq87RYcPZW+CubNDwEVmn9sqsHlEkc6p/DccysjSdD/f0q44dw9i4tzUhCF0M5iwIO4/aO39KPGFxkVFOWyA3BMo/wCz4n/7jN7d3EjynSar122OtODj7ZwqpoCbc6CZfvWkliJXQCACBBakFyqVfVZiWTSQL6Ti4BUBrt6jNAYxRP0ZbuG1bVZkxuBv7Ubwa4bhzZdARvU2AwgGoGsRqaOQAEQdBvpp7V432wJnoHOxAj21iKJbEgAk8v75UmsXCSIH9Kjv46GgQYrQ/wCwCi5D7CzUT8Y4z32J7oWsoUKWLjxQxhZH7IJOgmYGw1ql8T4hbhu+gIzFBAPPTUjUyOcdBVq7p7SPdU57ty6SXMaqjx+0dB4ngcp02qqcRw57tLbsrEXS8Ag65swEac4+XtXFUMxcyhBpXaG4bDoUIKjKGAURER0AjLz2ArPO0GJuOwWbj2zDQZOwLGCdZC678qvmNxHd2X/dH4JWWcQ4jdWRKzb0UlQWAbXQnbn5/Sn8GNTEmLzmhBb2GNpihjNufnp9PxoXEXDuCZ6iusdcPeNJmIHyAH5UPcbStdZmmWLgLHFXZuAFU1PTMdvoD9Ks7YZAPCoA2EDb0qu9jbyJbfMyqS3MgGAB15b05tcasFSDcAgmJ0B13U8xy9qkcb0I9eW864fgA/eM0iIAI3kz105Ut4rwcfELhPKCBtr05094TcBsuymQX39ANvnSLjePNs5l3UgidpBnWkCy8p2GPeA8Z4fetopuIyBpC5hB2Bgg6gwefWlFrCiP960jtFhHuKtxxAZzcyn418ABG8FZXSOtZxiLsSAYrYxMXGph3TLyqEbShvrO7TBOfnXL4idNfYxVh+z7syuPe4ryECkyN55GfUj5GqlessjsjiGRirDoQYI+dHrgBb8Y24Zw1rouBeZRcs6SzAAyeU6e46VaLPZe6qXg+UZbJdXU5gSpGk6cxE0n7E3ir3YEnKrAa6st1I213rXOH4IGy5ZSJXIFPT05EmTG9ScTlOL4eolGDGMgOroRU/P+MSHPz+le3h4LZ/dYcuTnp/Fz6Ubx/DFHy9JU/wAppaX/AFcdGnfqBy/lrpgIdp3hmKwwMEa6f3zH41zjcU1x8zmTt5ADYADQAdBXyNpHlUBoIcL4Xh2dzk3UFo5wOnnrTLimE8AIO3LYamYjlqa87JZheBWJPh1+HUzBPLYU/wC2hIxTWwqghQTl1UFkBJEjz+c0tyQwqW8KEZGRh4So4wQVIkeBCOvwgfiDVt4E8ZbjEeIgmBoPUdP6VX+0TTeaRooyA9crMAfcDlTXglycPH3TptzbYH0JP96OG4kJFGotx9vKxAgAMw0iOoiPWgblMeNEC56gH/hE/UUsc1Qp2iCN5G1cV21RmuGGJ+gbGJZXBzT77jpT1sWWQQNf75Unw3dGIJnnNPsGygaCT9K8Tn0sdhPSkja94TYxxVB4Y03od70mY1qa9MbaUImh15a/WkhWO56RYA6RT2uZUt2UZiIOYQATmZ80VTVur3pyZv8AEJOaN99I5aVY+3mIYOiqqtATcTAkyROxqqcMxoOIfvzCgMUy7kzAmPWfb2rdxLaRfwpDuL+Oy6nnm/0Gs34hBukn7g+rf0rScQ1lrZIugGGidJbyn9mCdfL0qj4i3ZRhcz5vABl88gmfc1Rw2Mrzk2dwZWcTdl2Yc2J+Zr5FJViNlifcxXuLw+W4yrqJ8J6ryPuINXn7Puyn6QGziVLLPsQQBOhljGvnV2oAWZnkdJ12P7EXzL3VUK6BgDq0bzA8tfY19jCndd5CkL8oBII05c58qu/ajD46y6ZO7dQvdq4MMinQjUw0cjpttVHxYHcsN5LHyBZiT9SfOpUcuNRlGmthD8Dc/UeWY/lQvZzhIxePtK/+FbYPc84YQvufpNc8FDLggWBklss/tAGAfp9KbfZ+e8vrbQwGYNcb91TJ+eg95osS/wCzeFmesQrslz+1K0tvCXLsAFoA/CB7Sfevzxeat9+3rGAYa0g/aYt8gAP9X0rAsUIdh0MfLStNjSCZ2Pdj69c5uH2K4DJhDc5u30A/3+lZ59qnDxa4jeIEByH9yon61s/YHCd1gbCnQlAx/m8X51nP26YWMRbf7yD5gn8ooq5xSsdQPbKp2BvRjFH3lI+UEfUVsiXSLR08OcGeUR6/erEux8DE2mO0wfmP61sdnF+Hu+uk/mKyf8g1MpPZNPheszHt1ZC37g/fn/OoP41UriQp9R+Bq2dv+JpcvZUGiqELTMlSTPtJHtSDg1hbt62lwhULAuTyRZLbc8oMVUm+MX2SYinNdpjzg3ZYCBiRka4mZczZVRCPjMAln28PIHXXQJu1HAjhLuUMLlthKOAQD1Gv7QkT6jaavfaS6128LtsIGDApKgiIXdemaY5b9KF7W9nL92yb9wG5diQEBUL1QIRr4VLddK4Ee+6MZ0raIewN2LhEgag6mtm45w1LlksQucWyFbKJGlYP2ReMSgkgEgHUjmOhFb3evAWdToF115AVxhYnAaMxjiHDw+Je0qswUtourGDPIfvV7hVynIBAEGNZ35zqDtReG4olrE3na4Dmz5GBEEM56b8tBM+1QXMTnxDt6DXmB1rig2PCPLqMVULv5xZx+c6+aA+8UqNP+NQWX+HT0pRctVWo2kLHeCmuDUjrUZrhhrNfw+KyFSTMwfOrnw64SAdRVV4JwslgxWTHt/cVesHIXkwPTlXm8qi+U3C209xOI03pe2L1oniN2F1I8wOlKMczG2Sp1ynJ0BiAxPrSziB5TqNtM+4+03G1bKGbnoSD6/3FVW1fNu6Igs3h1M/EfWiMF2Ix14j9VA18TsANDvqZMnyph2e7G3u/CXQlshwQX1DZYMJl3HjBJ8j901qoqINN3JMmRsjXpqC8bNy2DqGXXcbSdAI/vWkmGi9cCk5VZtTzAnpWg8W4E9y21qUzDwlhOSVOpUnUjTek1zs62HUMnjy+K4QJKqP2vTlX2JwR3weKGlhXKoisWkRgzyRInyUae5itB7J9oVtXcrFbNk6qSpHe81YMwEaedZ5ZGdratszKCPIsJmth7O4AX8KpyghS9ojyGg0P7pHyo8lEUesRjX9UXdqONq+IXuiGthQzMuozEEwDz8JE1SVuLdOVMz/ebkPrB9qfY5crqFEFX7lwBsTAzfLnVZ4xjTbBWPGwAMaR1950oMSgChGZTCONccD2ltosJaQIpB3jQt7mas/2VAKGcjxP1Oy71n3E3i2iRESfWeZHpVw7M8Q7q35kAfIQP6+9U49jcTmFqFEc/bPxIXb2GUfCq54/iY6H0CfWsjwdrvbqITq7hZ/iaJ+tWjtbxLvWzbQmUewyz7/nSjs5am6G5Jr78v6+1WPuB4ecmxirn6Wwoi2AOQj2ArOvtvsZrVl/Ij8D/WtFw5GU+dU37VbGbAE/cYH5nL/7qYJKefzmOdnVLFlG8aepkVYeIdpLqWIIIu/Ax6REsNNz05b8hVe7NN+tIHNDHqCCK2nh3ZHDY+xavsWh0/WKpHxjTQkaDQ/Sk5cSZVXV0uVLkZGYjrUw9MKWMHeucXhigkb9elWXtHwxMLjHtLPdAhbZJkwABqQNTNIcfK3GU6A6ieh/KZpQPQxpUAAiMuA8SdsrXHnI0a/dIiDH8VaJjuMi13DqjAi/4uZcFWAnWIJefrWacBtkZ/AXXmB5xPqBA+dW39LZWsJeKhc3eAnQZUUxv5kUY7O794BG19/d3RRxTFYW3iHREuAi6T8IyiHmF8UxA5jpT7jvbXDpaNu2e+LKUhSQACIksVjY8vpWfvdm7df72Zh7mZ/vrS43KChCuEX/ANgHoPx3p9dt5X2jTX3A5+tIHaWtn0/E1YeIXNdI2XQa6Rsfevp9FvF70FecAj6/70vOL8qL4nam3nn4TEc9TM9I0pQTXddThQHcwh8RPKoS9cV9QlyYQUCbnwfjC3VHdsCoMZhzPloPz9aObEmdGGh5H+mkeYrEhxDEWbJs5mW2+uXSNYmD5gAH0FWbhfaK2EtJbGQwFIeSk6aeAgjMZA6RM8qhbDUsXLc0/F8dRYDAExz/AN6XYjiucBR7RFVl7LsWJBGSSd9NdixEA+upjSa+t8QIcc6WMaxuuWyzauupyEKwUgE7TBiYPWgsFhXNq0t93S7alJzCcz9Cu4ghfQUBgeMZDBmSdI1iaF4/dIup3/ha5lbKG8S5TAzBTKnUaGJkdaUQxYaRtf26w9Qrn/cbdp72SwrWSsrlBHPxDwyBzj8qr2CxrthMYzan9HYGdwSYGUdCDrH3RUuOw0PfFtyVDKvjJzShZV01jQfSgccAuBxcCXYICx3yhwTHTn6wOlNxooAA7ohyb3lS4V47ya6KC30/rWxdhsTFtk1kOXmDHiA3+VZP2ewLkXb4kJaNtSfN3GXl+7Wn9jHhbralvXkJMDluTVOTsi8VhbgfbDEW7l9u5GtsxfOoVmjROhI3J8o9c54zfa46u/xuFzbbr4TtprE/zUwu4xr9tUzd2rlrl24RIliWJHvpv0FLbhtFVtrcZymqtkjkZABaTy89Nq6q84LHlCeH4H9LxtixsGcBhtCLqx/yAmnHGmyY3EKNFFxyB0BMr/wkV39l1gfpF66CGyW4BKkxmPMQTsCJ1+tC8cxpu4q6xCwGyDKNCE0noZiaYwpYF20QcTvhgwHLwn1DVLwJoVv75CgOKCLh89T6yY+kfOjrDBcPbgakvPnqoH508tZilFT9LcMYBQTzQb+gqudugv6DiVjXIY19KJw2MOVCNioMzOmUdaR9qr7Ph765V1ttrz29arCSAPZqYrwW7lvqSYEmfka/Rf2estvCIJkNLT6+R8xX5ra2VM+fv8q/SeCXurKKGAyoANp0Xl69an0knwlbMAPGVbtfw5Gusp3DSOvUH8KzrjuCLZCfjIbL5hSAV+cxWgcYx3eYkqfi03OpBX/aqX24ukizkibStMc89wn+lC+OnvunUclKPbCuB8Ma1h7VxlJa4zEARmggQuvKAf8ANRfG+CtibVyFYNYAChzqSdcuhIEgD6daM4hYvXrB/R1lkTvHGgKpamSCSACDP4UD2M4sTmW6Tmuy9tydHyyGB6HT6UVqV759TBpQsLoLh5BY+ZFClfCD5xT3iOENsXgRHjIiN9THtShUOQ+fL3pZEIGRofhPQ/gasGMefOFGny09dakfB3beFw+JUgNbObYbFhH8QiJHOT7/AHG8pBuW9Ef9j7jQCVHkNx5HqDQg3CIqLMcf1TfxL/76T1ZMYitbIjUtm+sfLQ/OlD4U8qMYyd4JyAbQKvqma2Qdq4IodEK4xtHvXDvoinQHoP71r1QHvE2gEUc8oInrB0E1AlwZSo0nnv7f/FThiLcLry0MEecc5pJjYVZ4uyuRdZmCgIQslGjQE6iCB5GdtKbYfjNtki3bZCrE94zgyvIABFywIJlm16TVdQ90IHxMBGm/L5b1zewhS3JJzToAdNfL0/KhKAwgxEuF/iXcK91SrsqqV8SkBmMalGZSRqdCdQPSqjZ4i7Xs912OcgsZJ9CR5TNTKj9ybZgKQHECdQDoekk1DgLAIYaSDvHSef8AfLzohSrU4SWImkYzHWVxLtbVHsOFzhYJA2kejRPmw1qr8Xk2sSFZiqMo013ZgAw6GZ/lry7iDatc9JmD5GV89PYmKD4ljHUSqpkDSZlg7OsC4Ubw5lggERGnnK0IIF9IWQUbEc9l7ITBY+3dUpdY2ciMcpJLNACHUsMpYiJiu8Px/wDRA62WF66Sw8lyg65WUErz9BVX7wkFLjEo2YoASFDyDouvp7mmnBOCteW+lsplCgS43MjUQM06EdNaIrvcENtUQ4u8w0JytqptgEBRpsNtT05jzqJ0AiZDDXoZkUXfwbC4wusWdTB1n4dN+kCuzgUJEF55maaBFExhhOPHCtcezBN20FM7BwVOeDvoTp1J9KVYPihGjAGeY39daLwfCgzMiatlJE84jToD/So7dmDIAB9OddK2N5wNXKAXiGMAgknVj/eg/pTHE4JrdpJjQZ4PxBXOkjlt150Ffw5ZmJKiTOix9OVO+K4XvAhLEFUUac4ozZE4CLmn8KxIbC2Hje0p+IfdHKOtK+L41ACGYCQRz108qG4fjMmGtW4OiATI6Un41h+8G+07ef8A8VYHOiRHGuqUGSTnIzCdZ219Nq1zA9oku2reW4DkRVadwVWPFr7zWY3cCVkhozCDpy6UXwPhpZjrCZSrmNDI0HmZg+1Jwlg3K7j8ukrd1CrvHWbGvdAOrBQAZByjLv5xOnWiOI4oFlc6AkTO2h125Ukv4IIxUyMp5H6/KpbLwuXfrJOo6b7elLYNffGKy1Lnw7tPh8NeYO2dLltlzKxKrmbN4gDJnaOWtVy1Fq7buof1ZYTJ0Qzv5AyaW4bheckREbk+e22tTYC+AMpGYHT2ogp00YJYarEvhwmHxFt3uSxVvDBOVgDGukkehH41T+M4FVvstsZVyZtCdCZ2nWJGvrTPg/ErVmybTqDLSrkN4R93RtvYnWouLOl12KxyXSYggkxm1jTnTsoQYtucRi1nNvygvGceyYcYVs4yaMrbiG0ABmNp12660pxGIVbasWRy+YZASCkaBn6yCflTTtmy5hlYMzjNcjYMRGWIA8IEaaQR0qqQIFQAVLrsbxpbxAInapO+FLUMDQ173lWh9pKce8IuMJ2odwJrhnqMtQM0YqVJEcUVZuDzoJaLt1IRKFMNW4DHlqOo9KKs4RGIY5gRzG31NBJtTSx8NDUK5Bjy1tWYZShIBBUaDrO+8aedc/obW0dbYzK1wqY+IAKGAHqI18jRPF//AA1z+X/WKIw//wBb2/5IoX2W4SG2gFv9Zh3zyMpQAeca+siT717hFtNZuLcUyCpUyY+KDIGnP614v+Hc9U/Bq+4d/hXfRf8AWKNFG/jF5GO3hOMPfADoADmK79Fn84qy9lGti00khs0mM0leQ6RM1V8HvR1rn6fkaaBvFXtF5uliWIMsST7muZ9j/fSvrG1fXOVFAjPs+wDsTvl0366/lQuMtxcaIiZHvrGtTcC+M/w/mK5x/wDiv6j/AEijPwzg+KAvPTWjku/qwCI3j+/ehXqU/CPf8q+M+lkt3jCeQH0rzG3MobmBOtcWthXHENn/AIT+FUj4ZMfilWxN4mN4psl0qiADlSi/tTO78Kf3yFCmzQ3FiK+IXZunfWJ+VQ3SRl1Oo69DUeL/AMQ/3yrrEfDb9D+NKO5McBQEbYLEMpYzEqTHodN/KgsPbPh111n2r2/8I9KkwP7XpX2qxUGqNzm/ijqOVfYbiRAjrG+nwmRqOVBtz9TUHI0L8oaDe4VjsS7iWIPmCNfrS+mXEP8AGHoPwpbU4jybM7Q18Wrxa+NOHKLnJNfV9XlATCn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098" name="Picture 2" descr="http://swoffa.com/images/saltwater-fish/galleries/1029/gallery-hero-hig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2050"/>
            <a:ext cx="9144000" cy="569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http://cliparts.co/cliparts/kcK/nXp/kcKnXpo7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427984" y="1772816"/>
            <a:ext cx="4277469" cy="4195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0217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thumbs.dreamstime.com/x/fishing-net-fish-2083476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95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72406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www.clker.com/cliparts/0/1/5/b/1197094386315373472freedo_Compass_rose.svg.hi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736" y="-99392"/>
            <a:ext cx="6624736" cy="678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/>
          <p:cNvSpPr/>
          <p:nvPr/>
        </p:nvSpPr>
        <p:spPr>
          <a:xfrm>
            <a:off x="3851920" y="36307"/>
            <a:ext cx="2016224" cy="160689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2606435"/>
            <a:ext cx="2043113" cy="163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606434"/>
            <a:ext cx="2043113" cy="163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025" y="5157192"/>
            <a:ext cx="2043113" cy="163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975648" y="188640"/>
            <a:ext cx="31683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7200" dirty="0" smtClean="0">
                <a:latin typeface="Bell MT" panose="02020503060305020303" pitchFamily="18" charset="0"/>
                <a:cs typeface="Aharoni" panose="02010803020104030203" pitchFamily="2" charset="-79"/>
              </a:rPr>
              <a:t>North</a:t>
            </a:r>
            <a:endParaRPr lang="en-US" sz="7200" dirty="0">
              <a:latin typeface="Bell MT" panose="02020503060305020303" pitchFamily="18" charset="0"/>
              <a:cs typeface="Aharoni" panose="02010803020104030203" pitchFamily="2" charset="-79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45140" y="5267770"/>
            <a:ext cx="25922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7200" dirty="0" smtClean="0">
                <a:latin typeface="Bell MT" panose="02020503060305020303" pitchFamily="18" charset="0"/>
                <a:cs typeface="Aharoni" panose="02010803020104030203" pitchFamily="2" charset="-79"/>
              </a:rPr>
              <a:t>South </a:t>
            </a:r>
            <a:endParaRPr lang="en-US" sz="7200" dirty="0">
              <a:latin typeface="Bell MT" panose="02020503060305020303" pitchFamily="18" charset="0"/>
              <a:cs typeface="Aharoni" panose="02010803020104030203" pitchFamily="2" charset="-79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551712" y="4172887"/>
            <a:ext cx="25922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7200" dirty="0" smtClean="0">
                <a:latin typeface="Bell MT" panose="02020503060305020303" pitchFamily="18" charset="0"/>
                <a:cs typeface="Aharoni" panose="02010803020104030203" pitchFamily="2" charset="-79"/>
              </a:rPr>
              <a:t>East </a:t>
            </a:r>
            <a:endParaRPr lang="en-US" sz="7200" dirty="0">
              <a:latin typeface="Bell MT" panose="02020503060305020303" pitchFamily="18" charset="0"/>
              <a:cs typeface="Aharoni" panose="02010803020104030203" pitchFamily="2" charset="-79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2374" y="1605743"/>
            <a:ext cx="25922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7200" dirty="0" smtClean="0">
                <a:latin typeface="Bell MT" panose="02020503060305020303" pitchFamily="18" charset="0"/>
                <a:cs typeface="Aharoni" panose="02010803020104030203" pitchFamily="2" charset="-79"/>
              </a:rPr>
              <a:t>West</a:t>
            </a:r>
            <a:endParaRPr lang="en-US" sz="7200" dirty="0">
              <a:latin typeface="Bell MT" panose="02020503060305020303" pitchFamily="18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881469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11" grpId="0"/>
      <p:bldP spid="13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tntb.gov.tw/core/eng/images/Tainan-map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DEC704"/>
              </a:clrFrom>
              <a:clrTo>
                <a:srgbClr val="DEC704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663114"/>
            <a:ext cx="8496944" cy="5193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clker.com/cliparts/0/1/5/b/1197094386315373472freedo_Compass_rose.svg.h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861136"/>
            <a:ext cx="4684466" cy="4797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107504" y="-315417"/>
            <a:ext cx="9144000" cy="25857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b="1" dirty="0" smtClean="0">
                <a:latin typeface="Comic Sans MS" panose="030F0702030302020204" pitchFamily="66" charset="0"/>
              </a:rPr>
              <a:t>Let’s </a:t>
            </a:r>
            <a:r>
              <a:rPr lang="en-AU" b="1" dirty="0" smtClean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Comic Sans MS" panose="030F0702030302020204" pitchFamily="66" charset="0"/>
              </a:rPr>
              <a:t>take a trip</a:t>
            </a:r>
            <a:r>
              <a:rPr lang="en-AU" b="1" dirty="0" smtClean="0">
                <a:latin typeface="Comic Sans MS" panose="030F0702030302020204" pitchFamily="66" charset="0"/>
              </a:rPr>
              <a:t> to a place in </a:t>
            </a:r>
            <a:r>
              <a:rPr lang="en-AU" b="1" dirty="0" smtClean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Comic Sans MS" panose="030F0702030302020204" pitchFamily="66" charset="0"/>
              </a:rPr>
              <a:t>East Tainan. </a:t>
            </a:r>
            <a:endParaRPr lang="en-US" b="1" dirty="0">
              <a:ln>
                <a:solidFill>
                  <a:sysClr val="windowText" lastClr="000000"/>
                </a:solidFill>
              </a:ln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7494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7504" y="-459432"/>
            <a:ext cx="9144000" cy="2585729"/>
          </a:xfrm>
        </p:spPr>
        <p:txBody>
          <a:bodyPr>
            <a:normAutofit/>
          </a:bodyPr>
          <a:lstStyle/>
          <a:p>
            <a:r>
              <a:rPr lang="en-AU" b="1" dirty="0" smtClean="0">
                <a:latin typeface="Comic Sans MS" panose="030F0702030302020204" pitchFamily="66" charset="0"/>
              </a:rPr>
              <a:t>Where can we go in</a:t>
            </a:r>
            <a:br>
              <a:rPr lang="en-AU" b="1" dirty="0" smtClean="0">
                <a:latin typeface="Comic Sans MS" panose="030F0702030302020204" pitchFamily="66" charset="0"/>
              </a:rPr>
            </a:br>
            <a:r>
              <a:rPr lang="en-AU" b="1" dirty="0" smtClean="0">
                <a:latin typeface="Comic Sans MS" panose="030F0702030302020204" pitchFamily="66" charset="0"/>
              </a:rPr>
              <a:t> </a:t>
            </a:r>
            <a:r>
              <a:rPr lang="en-AU" b="1" dirty="0" smtClean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Comic Sans MS" panose="030F0702030302020204" pitchFamily="66" charset="0"/>
              </a:rPr>
              <a:t>East Tainan? </a:t>
            </a:r>
            <a:endParaRPr lang="en-US" b="1" dirty="0">
              <a:ln>
                <a:solidFill>
                  <a:sysClr val="windowText" lastClr="000000"/>
                </a:solidFill>
              </a:ln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Picture 2" descr="http://www.tntb.gov.tw/core/eng/images/Tainan-map.jpg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DEC704"/>
              </a:clrFrom>
              <a:clrTo>
                <a:srgbClr val="DEC704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01" t="16815"/>
          <a:stretch/>
        </p:blipFill>
        <p:spPr bwMode="auto">
          <a:xfrm>
            <a:off x="-7438" y="1775725"/>
            <a:ext cx="8251846" cy="5082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ttp://www.clker.com/cliparts/0/1/5/b/1197094386315373472freedo_Compass_rose.svg.hi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98" t="7268"/>
          <a:stretch/>
        </p:blipFill>
        <p:spPr bwMode="auto">
          <a:xfrm>
            <a:off x="0" y="548680"/>
            <a:ext cx="3827951" cy="6557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732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2104</TotalTime>
  <Words>231</Words>
  <Application>Microsoft Office PowerPoint</Application>
  <PresentationFormat>如螢幕大小 (4:3)</PresentationFormat>
  <Paragraphs>45</Paragraphs>
  <Slides>19</Slides>
  <Notes>0</Notes>
  <HiddenSlides>0</HiddenSlides>
  <MMClips>2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19</vt:i4>
      </vt:variant>
    </vt:vector>
  </HeadingPairs>
  <TitlesOfParts>
    <vt:vector size="20" baseType="lpstr">
      <vt:lpstr>Office Theme</vt:lpstr>
      <vt:lpstr>PowerPoint 簡報</vt:lpstr>
      <vt:lpstr>PowerPoint 簡報</vt:lpstr>
      <vt:lpstr>We’re in Cigu!</vt:lpstr>
      <vt:lpstr>Cigu has milkfish.  </vt:lpstr>
      <vt:lpstr>Let’s play a fishing game!</vt:lpstr>
      <vt:lpstr>PowerPoint 簡報</vt:lpstr>
      <vt:lpstr>PowerPoint 簡報</vt:lpstr>
      <vt:lpstr>PowerPoint 簡報</vt:lpstr>
      <vt:lpstr>Where can we go in  East Tainan? </vt:lpstr>
      <vt:lpstr>Do you know Nansi?</vt:lpstr>
      <vt:lpstr>Nansi is in East Tainan.</vt:lpstr>
      <vt:lpstr>PowerPoint 簡報</vt:lpstr>
      <vt:lpstr>PowerPoint 簡報</vt:lpstr>
      <vt:lpstr>PowerPoint 簡報</vt:lpstr>
      <vt:lpstr>We’re in Nansi!</vt:lpstr>
      <vt:lpstr>Nansi has papaya.   </vt:lpstr>
      <vt:lpstr>Let’s play a papaya game!</vt:lpstr>
      <vt:lpstr>Let’s take a trip.</vt:lpstr>
      <vt:lpstr>PowerPoint 簡報</vt:lpstr>
    </vt:vector>
  </TitlesOfParts>
  <Company>SYNNEX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Tainan Trip</dc:title>
  <dc:creator>user</dc:creator>
  <cp:lastModifiedBy>user</cp:lastModifiedBy>
  <cp:revision>93</cp:revision>
  <dcterms:created xsi:type="dcterms:W3CDTF">2014-12-31T03:31:25Z</dcterms:created>
  <dcterms:modified xsi:type="dcterms:W3CDTF">2015-09-01T02:32:33Z</dcterms:modified>
</cp:coreProperties>
</file>